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66" r:id="rId3"/>
    <p:sldId id="291" r:id="rId4"/>
    <p:sldId id="311" r:id="rId5"/>
    <p:sldId id="367" r:id="rId6"/>
    <p:sldId id="342" r:id="rId7"/>
    <p:sldId id="343" r:id="rId8"/>
    <p:sldId id="368" r:id="rId9"/>
    <p:sldId id="344" r:id="rId10"/>
    <p:sldId id="345" r:id="rId11"/>
    <p:sldId id="369" r:id="rId12"/>
    <p:sldId id="348" r:id="rId13"/>
    <p:sldId id="349" r:id="rId14"/>
    <p:sldId id="370" r:id="rId15"/>
    <p:sldId id="346" r:id="rId16"/>
    <p:sldId id="347" r:id="rId17"/>
    <p:sldId id="371" r:id="rId18"/>
    <p:sldId id="350" r:id="rId19"/>
    <p:sldId id="351" r:id="rId20"/>
    <p:sldId id="372" r:id="rId21"/>
    <p:sldId id="340" r:id="rId22"/>
    <p:sldId id="341" r:id="rId23"/>
    <p:sldId id="373" r:id="rId24"/>
    <p:sldId id="332" r:id="rId25"/>
    <p:sldId id="333" r:id="rId26"/>
    <p:sldId id="374" r:id="rId27"/>
    <p:sldId id="334" r:id="rId28"/>
    <p:sldId id="335" r:id="rId29"/>
    <p:sldId id="375" r:id="rId30"/>
    <p:sldId id="295" r:id="rId31"/>
    <p:sldId id="312" r:id="rId32"/>
    <p:sldId id="376" r:id="rId33"/>
    <p:sldId id="305" r:id="rId34"/>
    <p:sldId id="313" r:id="rId35"/>
    <p:sldId id="377" r:id="rId36"/>
    <p:sldId id="336" r:id="rId37"/>
    <p:sldId id="337" r:id="rId38"/>
    <p:sldId id="378" r:id="rId39"/>
    <p:sldId id="338" r:id="rId40"/>
    <p:sldId id="339" r:id="rId41"/>
    <p:sldId id="379" r:id="rId42"/>
    <p:sldId id="352" r:id="rId43"/>
    <p:sldId id="353" r:id="rId44"/>
    <p:sldId id="380" r:id="rId45"/>
    <p:sldId id="354" r:id="rId46"/>
    <p:sldId id="355" r:id="rId47"/>
    <p:sldId id="381" r:id="rId48"/>
    <p:sldId id="356" r:id="rId49"/>
    <p:sldId id="357" r:id="rId50"/>
    <p:sldId id="382" r:id="rId51"/>
    <p:sldId id="358" r:id="rId52"/>
    <p:sldId id="359" r:id="rId53"/>
    <p:sldId id="383" r:id="rId54"/>
    <p:sldId id="360" r:id="rId55"/>
    <p:sldId id="361" r:id="rId56"/>
    <p:sldId id="384" r:id="rId57"/>
    <p:sldId id="362" r:id="rId58"/>
    <p:sldId id="363" r:id="rId59"/>
    <p:sldId id="385" r:id="rId60"/>
    <p:sldId id="364" r:id="rId61"/>
    <p:sldId id="365" r:id="rId62"/>
    <p:sldId id="331" r:id="rId6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99FF99"/>
    <a:srgbClr val="FFFFFF"/>
    <a:srgbClr val="FF6699"/>
    <a:srgbClr val="FF6600"/>
    <a:srgbClr val="CCECFF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602" y="8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問題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CD6B60-13E1-4178-BF75-334EE5BC6322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99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8910106-2F34-4B57-82AC-601CD26A0D12}"/>
              </a:ext>
            </a:extLst>
          </p:cNvPr>
          <p:cNvSpPr/>
          <p:nvPr/>
        </p:nvSpPr>
        <p:spPr bwMode="auto">
          <a:xfrm>
            <a:off x="10628204" y="0"/>
            <a:ext cx="1582749" cy="1582749"/>
          </a:xfrm>
          <a:prstGeom prst="rect">
            <a:avLst/>
          </a:pr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ED6BA6-B9E4-405A-889F-3A75B3EB0C2A}"/>
              </a:ext>
            </a:extLst>
          </p:cNvPr>
          <p:cNvSpPr txBox="1"/>
          <p:nvPr/>
        </p:nvSpPr>
        <p:spPr>
          <a:xfrm>
            <a:off x="10769012" y="333286"/>
            <a:ext cx="1301130" cy="3531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地図記号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922C161-2EEC-4EB8-BC11-31AF96710924}"/>
              </a:ext>
            </a:extLst>
          </p:cNvPr>
          <p:cNvSpPr txBox="1"/>
          <p:nvPr/>
        </p:nvSpPr>
        <p:spPr>
          <a:xfrm>
            <a:off x="10953650" y="917305"/>
            <a:ext cx="931854" cy="3531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クイズ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21E61FE-2CAE-463A-8D92-585B7AD24CDE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7E27A38-8CCF-4ACA-8010-54F94DDD0BDF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答え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3D5C8A7-51B9-48F8-9C36-A06A63B09CD3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2EB82018-6C1C-4A61-8AFE-34E9D19D8D2F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95FB419-575B-4086-9299-543BFA3EDA96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F6C44005-84B1-4B17-87B6-48F9E044D56B}"/>
              </a:ext>
            </a:extLst>
          </p:cNvPr>
          <p:cNvSpPr/>
          <p:nvPr userDrawn="1"/>
        </p:nvSpPr>
        <p:spPr bwMode="auto">
          <a:xfrm>
            <a:off x="10628204" y="0"/>
            <a:ext cx="1582749" cy="1582749"/>
          </a:xfrm>
          <a:prstGeom prst="rect">
            <a:avLst/>
          </a:pr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2D9B360-7888-4FD0-84B8-DA633C116F6D}"/>
              </a:ext>
            </a:extLst>
          </p:cNvPr>
          <p:cNvSpPr txBox="1"/>
          <p:nvPr userDrawn="1"/>
        </p:nvSpPr>
        <p:spPr>
          <a:xfrm>
            <a:off x="10769012" y="333286"/>
            <a:ext cx="1301130" cy="3531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地図記号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E645E6B-A864-4A06-8C1F-7A514B3EFB57}"/>
              </a:ext>
            </a:extLst>
          </p:cNvPr>
          <p:cNvSpPr txBox="1"/>
          <p:nvPr userDrawn="1"/>
        </p:nvSpPr>
        <p:spPr>
          <a:xfrm>
            <a:off x="10953650" y="917305"/>
            <a:ext cx="931854" cy="3531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クイズ</a:t>
            </a:r>
          </a:p>
        </p:txBody>
      </p:sp>
    </p:spTree>
    <p:extLst>
      <p:ext uri="{BB962C8B-B14F-4D97-AF65-F5344CB8AC3E}">
        <p14:creationId xmlns:p14="http://schemas.microsoft.com/office/powerpoint/2010/main" val="244249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初と最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01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F4F8C3B-D245-41B8-AD38-BEDECDD7E846}"/>
              </a:ext>
            </a:extLst>
          </p:cNvPr>
          <p:cNvSpPr/>
          <p:nvPr/>
        </p:nvSpPr>
        <p:spPr bwMode="auto">
          <a:xfrm>
            <a:off x="1" y="1561"/>
            <a:ext cx="12192000" cy="6856439"/>
          </a:xfrm>
          <a:prstGeom prst="rect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D5C9C0-52ED-4386-B473-78196517DC85}"/>
              </a:ext>
            </a:extLst>
          </p:cNvPr>
          <p:cNvSpPr txBox="1"/>
          <p:nvPr/>
        </p:nvSpPr>
        <p:spPr>
          <a:xfrm>
            <a:off x="492806" y="2234242"/>
            <a:ext cx="11280094" cy="18407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地図記号クイズ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FE9EC64-C26B-4E80-8C92-77AD3FC15FF7}"/>
              </a:ext>
            </a:extLst>
          </p:cNvPr>
          <p:cNvSpPr txBox="1"/>
          <p:nvPr/>
        </p:nvSpPr>
        <p:spPr>
          <a:xfrm>
            <a:off x="1748943" y="638690"/>
            <a:ext cx="8623782" cy="76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どれだけわかるかな？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A955102-98EB-4AFE-B714-153EF381D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49" y="5067300"/>
            <a:ext cx="1299608" cy="1299608"/>
          </a:xfrm>
          <a:custGeom>
            <a:avLst/>
            <a:gdLst>
              <a:gd name="connsiteX0" fmla="*/ 453525 w 1066800"/>
              <a:gd name="connsiteY0" fmla="*/ 180975 h 1066800"/>
              <a:gd name="connsiteX1" fmla="*/ 627563 w 1066800"/>
              <a:gd name="connsiteY1" fmla="*/ 180975 h 1066800"/>
              <a:gd name="connsiteX2" fmla="*/ 627563 w 1066800"/>
              <a:gd name="connsiteY2" fmla="*/ 453525 h 1066800"/>
              <a:gd name="connsiteX3" fmla="*/ 900113 w 1066800"/>
              <a:gd name="connsiteY3" fmla="*/ 453525 h 1066800"/>
              <a:gd name="connsiteX4" fmla="*/ 900113 w 1066800"/>
              <a:gd name="connsiteY4" fmla="*/ 627563 h 1066800"/>
              <a:gd name="connsiteX5" fmla="*/ 627563 w 1066800"/>
              <a:gd name="connsiteY5" fmla="*/ 627563 h 1066800"/>
              <a:gd name="connsiteX6" fmla="*/ 627563 w 1066800"/>
              <a:gd name="connsiteY6" fmla="*/ 900113 h 1066800"/>
              <a:gd name="connsiteX7" fmla="*/ 453525 w 1066800"/>
              <a:gd name="connsiteY7" fmla="*/ 900113 h 1066800"/>
              <a:gd name="connsiteX8" fmla="*/ 453525 w 1066800"/>
              <a:gd name="connsiteY8" fmla="*/ 627563 h 1066800"/>
              <a:gd name="connsiteX9" fmla="*/ 180975 w 1066800"/>
              <a:gd name="connsiteY9" fmla="*/ 627563 h 1066800"/>
              <a:gd name="connsiteX10" fmla="*/ 180975 w 1066800"/>
              <a:gd name="connsiteY10" fmla="*/ 453525 h 1066800"/>
              <a:gd name="connsiteX11" fmla="*/ 453525 w 1066800"/>
              <a:gd name="connsiteY11" fmla="*/ 453525 h 1066800"/>
              <a:gd name="connsiteX12" fmla="*/ 533400 w 1066800"/>
              <a:gd name="connsiteY12" fmla="*/ 84159 h 1066800"/>
              <a:gd name="connsiteX13" fmla="*/ 84159 w 1066800"/>
              <a:gd name="connsiteY13" fmla="*/ 533400 h 1066800"/>
              <a:gd name="connsiteX14" fmla="*/ 533400 w 1066800"/>
              <a:gd name="connsiteY14" fmla="*/ 982642 h 1066800"/>
              <a:gd name="connsiteX15" fmla="*/ 982641 w 1066800"/>
              <a:gd name="connsiteY15" fmla="*/ 533400 h 1066800"/>
              <a:gd name="connsiteX16" fmla="*/ 533400 w 1066800"/>
              <a:gd name="connsiteY16" fmla="*/ 84159 h 1066800"/>
              <a:gd name="connsiteX17" fmla="*/ 533400 w 1066800"/>
              <a:gd name="connsiteY17" fmla="*/ 0 h 1066800"/>
              <a:gd name="connsiteX18" fmla="*/ 1066800 w 1066800"/>
              <a:gd name="connsiteY18" fmla="*/ 533400 h 1066800"/>
              <a:gd name="connsiteX19" fmla="*/ 533400 w 1066800"/>
              <a:gd name="connsiteY19" fmla="*/ 1066800 h 1066800"/>
              <a:gd name="connsiteX20" fmla="*/ 0 w 1066800"/>
              <a:gd name="connsiteY20" fmla="*/ 533400 h 1066800"/>
              <a:gd name="connsiteX21" fmla="*/ 533400 w 1066800"/>
              <a:gd name="connsiteY21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66800" h="1066800">
                <a:moveTo>
                  <a:pt x="453525" y="180975"/>
                </a:moveTo>
                <a:lnTo>
                  <a:pt x="627563" y="180975"/>
                </a:lnTo>
                <a:lnTo>
                  <a:pt x="627563" y="453525"/>
                </a:lnTo>
                <a:lnTo>
                  <a:pt x="900113" y="453525"/>
                </a:lnTo>
                <a:lnTo>
                  <a:pt x="900113" y="627563"/>
                </a:lnTo>
                <a:lnTo>
                  <a:pt x="627563" y="627563"/>
                </a:lnTo>
                <a:lnTo>
                  <a:pt x="627563" y="900113"/>
                </a:lnTo>
                <a:lnTo>
                  <a:pt x="453525" y="900113"/>
                </a:lnTo>
                <a:lnTo>
                  <a:pt x="453525" y="627563"/>
                </a:lnTo>
                <a:lnTo>
                  <a:pt x="180975" y="627563"/>
                </a:lnTo>
                <a:lnTo>
                  <a:pt x="180975" y="453525"/>
                </a:lnTo>
                <a:lnTo>
                  <a:pt x="453525" y="453525"/>
                </a:lnTo>
                <a:close/>
                <a:moveTo>
                  <a:pt x="533400" y="84159"/>
                </a:moveTo>
                <a:cubicBezTo>
                  <a:pt x="285270" y="84159"/>
                  <a:pt x="84159" y="285270"/>
                  <a:pt x="84159" y="533400"/>
                </a:cubicBezTo>
                <a:cubicBezTo>
                  <a:pt x="84159" y="781530"/>
                  <a:pt x="285270" y="982642"/>
                  <a:pt x="533400" y="982642"/>
                </a:cubicBezTo>
                <a:cubicBezTo>
                  <a:pt x="781530" y="982642"/>
                  <a:pt x="982641" y="781530"/>
                  <a:pt x="982641" y="533400"/>
                </a:cubicBezTo>
                <a:cubicBezTo>
                  <a:pt x="982641" y="285270"/>
                  <a:pt x="781530" y="84159"/>
                  <a:pt x="533400" y="84159"/>
                </a:cubicBezTo>
                <a:close/>
                <a:moveTo>
                  <a:pt x="533400" y="0"/>
                </a:moveTo>
                <a:cubicBezTo>
                  <a:pt x="828005" y="0"/>
                  <a:pt x="1066800" y="238796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6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B0D3114B-2935-41E9-917C-B58B76B7EAE9}"/>
              </a:ext>
            </a:extLst>
          </p:cNvPr>
          <p:cNvSpPr>
            <a:spLocks/>
          </p:cNvSpPr>
          <p:nvPr/>
        </p:nvSpPr>
        <p:spPr bwMode="auto">
          <a:xfrm>
            <a:off x="4330139" y="5102839"/>
            <a:ext cx="1235788" cy="1272532"/>
          </a:xfrm>
          <a:custGeom>
            <a:avLst/>
            <a:gdLst>
              <a:gd name="connsiteX0" fmla="*/ 417272 w 1014412"/>
              <a:gd name="connsiteY0" fmla="*/ 153096 h 1044575"/>
              <a:gd name="connsiteX1" fmla="*/ 565949 w 1014412"/>
              <a:gd name="connsiteY1" fmla="*/ 153096 h 1044575"/>
              <a:gd name="connsiteX2" fmla="*/ 565949 w 1014412"/>
              <a:gd name="connsiteY2" fmla="*/ 385700 h 1044575"/>
              <a:gd name="connsiteX3" fmla="*/ 798782 w 1014412"/>
              <a:gd name="connsiteY3" fmla="*/ 385700 h 1044575"/>
              <a:gd name="connsiteX4" fmla="*/ 798782 w 1014412"/>
              <a:gd name="connsiteY4" fmla="*/ 534231 h 1044575"/>
              <a:gd name="connsiteX5" fmla="*/ 565949 w 1014412"/>
              <a:gd name="connsiteY5" fmla="*/ 534231 h 1044575"/>
              <a:gd name="connsiteX6" fmla="*/ 565949 w 1014412"/>
              <a:gd name="connsiteY6" fmla="*/ 766835 h 1044575"/>
              <a:gd name="connsiteX7" fmla="*/ 417272 w 1014412"/>
              <a:gd name="connsiteY7" fmla="*/ 766835 h 1044575"/>
              <a:gd name="connsiteX8" fmla="*/ 417272 w 1014412"/>
              <a:gd name="connsiteY8" fmla="*/ 534231 h 1044575"/>
              <a:gd name="connsiteX9" fmla="*/ 184439 w 1014412"/>
              <a:gd name="connsiteY9" fmla="*/ 534231 h 1044575"/>
              <a:gd name="connsiteX10" fmla="*/ 184439 w 1014412"/>
              <a:gd name="connsiteY10" fmla="*/ 385700 h 1044575"/>
              <a:gd name="connsiteX11" fmla="*/ 417272 w 1014412"/>
              <a:gd name="connsiteY11" fmla="*/ 385700 h 1044575"/>
              <a:gd name="connsiteX12" fmla="*/ 92219 w 1014412"/>
              <a:gd name="connsiteY12" fmla="*/ 92128 h 1044575"/>
              <a:gd name="connsiteX13" fmla="*/ 92219 w 1014412"/>
              <a:gd name="connsiteY13" fmla="*/ 644900 h 1044575"/>
              <a:gd name="connsiteX14" fmla="*/ 495000 w 1014412"/>
              <a:gd name="connsiteY14" fmla="*/ 914511 h 1044575"/>
              <a:gd name="connsiteX15" fmla="*/ 922193 w 1014412"/>
              <a:gd name="connsiteY15" fmla="*/ 644900 h 1044575"/>
              <a:gd name="connsiteX16" fmla="*/ 922193 w 1014412"/>
              <a:gd name="connsiteY16" fmla="*/ 92128 h 1044575"/>
              <a:gd name="connsiteX17" fmla="*/ 0 w 1014412"/>
              <a:gd name="connsiteY17" fmla="*/ 0 h 1044575"/>
              <a:gd name="connsiteX18" fmla="*/ 922193 w 1014412"/>
              <a:gd name="connsiteY18" fmla="*/ 0 h 1044575"/>
              <a:gd name="connsiteX19" fmla="*/ 1014412 w 1014412"/>
              <a:gd name="connsiteY19" fmla="*/ 0 h 1044575"/>
              <a:gd name="connsiteX20" fmla="*/ 1014412 w 1014412"/>
              <a:gd name="connsiteY20" fmla="*/ 705867 h 1044575"/>
              <a:gd name="connsiteX21" fmla="*/ 492288 w 1014412"/>
              <a:gd name="connsiteY21" fmla="*/ 1044575 h 1044575"/>
              <a:gd name="connsiteX22" fmla="*/ 0 w 1014412"/>
              <a:gd name="connsiteY22" fmla="*/ 705867 h 10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14412" h="1044575">
                <a:moveTo>
                  <a:pt x="417272" y="153096"/>
                </a:moveTo>
                <a:lnTo>
                  <a:pt x="565949" y="153096"/>
                </a:lnTo>
                <a:lnTo>
                  <a:pt x="565949" y="385700"/>
                </a:lnTo>
                <a:lnTo>
                  <a:pt x="798782" y="385700"/>
                </a:lnTo>
                <a:lnTo>
                  <a:pt x="798782" y="534231"/>
                </a:lnTo>
                <a:lnTo>
                  <a:pt x="565949" y="534231"/>
                </a:lnTo>
                <a:lnTo>
                  <a:pt x="565949" y="766835"/>
                </a:lnTo>
                <a:lnTo>
                  <a:pt x="417272" y="766835"/>
                </a:lnTo>
                <a:lnTo>
                  <a:pt x="417272" y="534231"/>
                </a:lnTo>
                <a:lnTo>
                  <a:pt x="184439" y="534231"/>
                </a:lnTo>
                <a:lnTo>
                  <a:pt x="184439" y="385700"/>
                </a:lnTo>
                <a:lnTo>
                  <a:pt x="417272" y="385700"/>
                </a:lnTo>
                <a:close/>
                <a:moveTo>
                  <a:pt x="92219" y="92128"/>
                </a:moveTo>
                <a:lnTo>
                  <a:pt x="92219" y="644900"/>
                </a:lnTo>
                <a:lnTo>
                  <a:pt x="495000" y="914511"/>
                </a:lnTo>
                <a:lnTo>
                  <a:pt x="922193" y="644900"/>
                </a:lnTo>
                <a:lnTo>
                  <a:pt x="922193" y="92128"/>
                </a:lnTo>
                <a:close/>
                <a:moveTo>
                  <a:pt x="0" y="0"/>
                </a:moveTo>
                <a:lnTo>
                  <a:pt x="922193" y="0"/>
                </a:lnTo>
                <a:lnTo>
                  <a:pt x="1014412" y="0"/>
                </a:lnTo>
                <a:lnTo>
                  <a:pt x="1014412" y="705867"/>
                </a:lnTo>
                <a:lnTo>
                  <a:pt x="492288" y="1044575"/>
                </a:lnTo>
                <a:lnTo>
                  <a:pt x="0" y="7058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FB209CEC-22DD-4681-BE0F-264F6BD735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6747" y="5072871"/>
            <a:ext cx="1701694" cy="1276272"/>
          </a:xfrm>
          <a:custGeom>
            <a:avLst/>
            <a:gdLst>
              <a:gd name="connsiteX0" fmla="*/ 539155 w 1079500"/>
              <a:gd name="connsiteY0" fmla="*/ 191702 h 809625"/>
              <a:gd name="connsiteX1" fmla="*/ 328502 w 1079500"/>
              <a:gd name="connsiteY1" fmla="*/ 402432 h 809625"/>
              <a:gd name="connsiteX2" fmla="*/ 539155 w 1079500"/>
              <a:gd name="connsiteY2" fmla="*/ 613161 h 809625"/>
              <a:gd name="connsiteX3" fmla="*/ 749807 w 1079500"/>
              <a:gd name="connsiteY3" fmla="*/ 402432 h 809625"/>
              <a:gd name="connsiteX4" fmla="*/ 539155 w 1079500"/>
              <a:gd name="connsiteY4" fmla="*/ 191702 h 809625"/>
              <a:gd name="connsiteX5" fmla="*/ 498689 w 1079500"/>
              <a:gd name="connsiteY5" fmla="*/ 0 h 809625"/>
              <a:gd name="connsiteX6" fmla="*/ 579622 w 1079500"/>
              <a:gd name="connsiteY6" fmla="*/ 0 h 809625"/>
              <a:gd name="connsiteX7" fmla="*/ 579622 w 1079500"/>
              <a:gd name="connsiteY7" fmla="*/ 108856 h 809625"/>
              <a:gd name="connsiteX8" fmla="*/ 599124 w 1079500"/>
              <a:gd name="connsiteY8" fmla="*/ 110822 h 809625"/>
              <a:gd name="connsiteX9" fmla="*/ 693448 w 1079500"/>
              <a:gd name="connsiteY9" fmla="*/ 147866 h 809625"/>
              <a:gd name="connsiteX10" fmla="*/ 717515 w 1079500"/>
              <a:gd name="connsiteY10" fmla="*/ 168710 h 809625"/>
              <a:gd name="connsiteX11" fmla="*/ 797020 w 1079500"/>
              <a:gd name="connsiteY11" fmla="*/ 89205 h 809625"/>
              <a:gd name="connsiteX12" fmla="*/ 854269 w 1079500"/>
              <a:gd name="connsiteY12" fmla="*/ 146455 h 809625"/>
              <a:gd name="connsiteX13" fmla="*/ 776483 w 1079500"/>
              <a:gd name="connsiteY13" fmla="*/ 224241 h 809625"/>
              <a:gd name="connsiteX14" fmla="*/ 797283 w 1079500"/>
              <a:gd name="connsiteY14" fmla="*/ 254267 h 809625"/>
              <a:gd name="connsiteX15" fmla="*/ 826397 w 1079500"/>
              <a:gd name="connsiteY15" fmla="*/ 324482 h 809625"/>
              <a:gd name="connsiteX16" fmla="*/ 833554 w 1079500"/>
              <a:gd name="connsiteY16" fmla="*/ 378619 h 809625"/>
              <a:gd name="connsiteX17" fmla="*/ 998567 w 1079500"/>
              <a:gd name="connsiteY17" fmla="*/ 378619 h 809625"/>
              <a:gd name="connsiteX18" fmla="*/ 998567 w 1079500"/>
              <a:gd name="connsiteY18" fmla="*/ 27384 h 809625"/>
              <a:gd name="connsiteX19" fmla="*/ 1079500 w 1079500"/>
              <a:gd name="connsiteY19" fmla="*/ 27384 h 809625"/>
              <a:gd name="connsiteX20" fmla="*/ 1079500 w 1079500"/>
              <a:gd name="connsiteY20" fmla="*/ 459581 h 809625"/>
              <a:gd name="connsiteX21" fmla="*/ 830852 w 1079500"/>
              <a:gd name="connsiteY21" fmla="*/ 459581 h 809625"/>
              <a:gd name="connsiteX22" fmla="*/ 818648 w 1079500"/>
              <a:gd name="connsiteY22" fmla="*/ 504779 h 809625"/>
              <a:gd name="connsiteX23" fmla="*/ 768760 w 1079500"/>
              <a:gd name="connsiteY23" fmla="*/ 591772 h 809625"/>
              <a:gd name="connsiteX24" fmla="*/ 767291 w 1079500"/>
              <a:gd name="connsiteY24" fmla="*/ 593045 h 809625"/>
              <a:gd name="connsiteX25" fmla="*/ 845948 w 1079500"/>
              <a:gd name="connsiteY25" fmla="*/ 671702 h 809625"/>
              <a:gd name="connsiteX26" fmla="*/ 788720 w 1079500"/>
              <a:gd name="connsiteY26" fmla="*/ 728930 h 809625"/>
              <a:gd name="connsiteX27" fmla="*/ 705955 w 1079500"/>
              <a:gd name="connsiteY27" fmla="*/ 646165 h 809625"/>
              <a:gd name="connsiteX28" fmla="*/ 693448 w 1079500"/>
              <a:gd name="connsiteY28" fmla="*/ 656997 h 809625"/>
              <a:gd name="connsiteX29" fmla="*/ 599124 w 1079500"/>
              <a:gd name="connsiteY29" fmla="*/ 694041 h 809625"/>
              <a:gd name="connsiteX30" fmla="*/ 579622 w 1079500"/>
              <a:gd name="connsiteY30" fmla="*/ 696008 h 809625"/>
              <a:gd name="connsiteX31" fmla="*/ 579622 w 1079500"/>
              <a:gd name="connsiteY31" fmla="*/ 809625 h 809625"/>
              <a:gd name="connsiteX32" fmla="*/ 498689 w 1079500"/>
              <a:gd name="connsiteY32" fmla="*/ 809625 h 809625"/>
              <a:gd name="connsiteX33" fmla="*/ 498689 w 1079500"/>
              <a:gd name="connsiteY33" fmla="*/ 696008 h 809625"/>
              <a:gd name="connsiteX34" fmla="*/ 479186 w 1079500"/>
              <a:gd name="connsiteY34" fmla="*/ 694041 h 809625"/>
              <a:gd name="connsiteX35" fmla="*/ 384862 w 1079500"/>
              <a:gd name="connsiteY35" fmla="*/ 656997 h 809625"/>
              <a:gd name="connsiteX36" fmla="*/ 362817 w 1079500"/>
              <a:gd name="connsiteY36" fmla="*/ 637905 h 809625"/>
              <a:gd name="connsiteX37" fmla="*/ 281987 w 1079500"/>
              <a:gd name="connsiteY37" fmla="*/ 718735 h 809625"/>
              <a:gd name="connsiteX38" fmla="*/ 224738 w 1079500"/>
              <a:gd name="connsiteY38" fmla="*/ 661486 h 809625"/>
              <a:gd name="connsiteX39" fmla="*/ 303371 w 1079500"/>
              <a:gd name="connsiteY39" fmla="*/ 582852 h 809625"/>
              <a:gd name="connsiteX40" fmla="*/ 281027 w 1079500"/>
              <a:gd name="connsiteY40" fmla="*/ 550596 h 809625"/>
              <a:gd name="connsiteX41" fmla="*/ 251913 w 1079500"/>
              <a:gd name="connsiteY41" fmla="*/ 480381 h 809625"/>
              <a:gd name="connsiteX42" fmla="*/ 249006 w 1079500"/>
              <a:gd name="connsiteY42" fmla="*/ 458391 h 809625"/>
              <a:gd name="connsiteX43" fmla="*/ 80933 w 1079500"/>
              <a:gd name="connsiteY43" fmla="*/ 458391 h 809625"/>
              <a:gd name="connsiteX44" fmla="*/ 80933 w 1079500"/>
              <a:gd name="connsiteY44" fmla="*/ 809625 h 809625"/>
              <a:gd name="connsiteX45" fmla="*/ 0 w 1079500"/>
              <a:gd name="connsiteY45" fmla="*/ 809625 h 809625"/>
              <a:gd name="connsiteX46" fmla="*/ 0 w 1079500"/>
              <a:gd name="connsiteY46" fmla="*/ 377428 h 809625"/>
              <a:gd name="connsiteX47" fmla="*/ 245386 w 1079500"/>
              <a:gd name="connsiteY47" fmla="*/ 377428 h 809625"/>
              <a:gd name="connsiteX48" fmla="*/ 254984 w 1079500"/>
              <a:gd name="connsiteY48" fmla="*/ 313914 h 809625"/>
              <a:gd name="connsiteX49" fmla="*/ 292422 w 1079500"/>
              <a:gd name="connsiteY49" fmla="*/ 236005 h 809625"/>
              <a:gd name="connsiteX50" fmla="*/ 293947 w 1079500"/>
              <a:gd name="connsiteY50" fmla="*/ 234156 h 809625"/>
              <a:gd name="connsiteX51" fmla="*/ 216229 w 1079500"/>
              <a:gd name="connsiteY51" fmla="*/ 156438 h 809625"/>
              <a:gd name="connsiteX52" fmla="*/ 273457 w 1079500"/>
              <a:gd name="connsiteY52" fmla="*/ 99210 h 809625"/>
              <a:gd name="connsiteX53" fmla="*/ 349268 w 1079500"/>
              <a:gd name="connsiteY53" fmla="*/ 175021 h 809625"/>
              <a:gd name="connsiteX54" fmla="*/ 372790 w 1079500"/>
              <a:gd name="connsiteY54" fmla="*/ 155608 h 809625"/>
              <a:gd name="connsiteX55" fmla="*/ 479186 w 1079500"/>
              <a:gd name="connsiteY55" fmla="*/ 110822 h 809625"/>
              <a:gd name="connsiteX56" fmla="*/ 498689 w 1079500"/>
              <a:gd name="connsiteY56" fmla="*/ 10885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79500" h="809625">
                <a:moveTo>
                  <a:pt x="539155" y="191702"/>
                </a:moveTo>
                <a:cubicBezTo>
                  <a:pt x="422808" y="191702"/>
                  <a:pt x="328502" y="286042"/>
                  <a:pt x="328502" y="402432"/>
                </a:cubicBezTo>
                <a:cubicBezTo>
                  <a:pt x="328502" y="518821"/>
                  <a:pt x="422808" y="613161"/>
                  <a:pt x="539155" y="613161"/>
                </a:cubicBezTo>
                <a:cubicBezTo>
                  <a:pt x="655502" y="613161"/>
                  <a:pt x="749807" y="518821"/>
                  <a:pt x="749807" y="402432"/>
                </a:cubicBezTo>
                <a:cubicBezTo>
                  <a:pt x="749807" y="286042"/>
                  <a:pt x="655502" y="191702"/>
                  <a:pt x="539155" y="191702"/>
                </a:cubicBezTo>
                <a:close/>
                <a:moveTo>
                  <a:pt x="498689" y="0"/>
                </a:moveTo>
                <a:lnTo>
                  <a:pt x="579622" y="0"/>
                </a:lnTo>
                <a:lnTo>
                  <a:pt x="579622" y="108856"/>
                </a:lnTo>
                <a:lnTo>
                  <a:pt x="599124" y="110822"/>
                </a:lnTo>
                <a:cubicBezTo>
                  <a:pt x="633022" y="117761"/>
                  <a:pt x="664819" y="130465"/>
                  <a:pt x="693448" y="147866"/>
                </a:cubicBezTo>
                <a:lnTo>
                  <a:pt x="717515" y="168710"/>
                </a:lnTo>
                <a:lnTo>
                  <a:pt x="797020" y="89205"/>
                </a:lnTo>
                <a:lnTo>
                  <a:pt x="854269" y="146455"/>
                </a:lnTo>
                <a:lnTo>
                  <a:pt x="776483" y="224241"/>
                </a:lnTo>
                <a:lnTo>
                  <a:pt x="797283" y="254267"/>
                </a:lnTo>
                <a:cubicBezTo>
                  <a:pt x="809822" y="276082"/>
                  <a:pt x="819676" y="299637"/>
                  <a:pt x="826397" y="324482"/>
                </a:cubicBezTo>
                <a:lnTo>
                  <a:pt x="833554" y="378619"/>
                </a:lnTo>
                <a:lnTo>
                  <a:pt x="998567" y="378619"/>
                </a:lnTo>
                <a:lnTo>
                  <a:pt x="998567" y="27384"/>
                </a:lnTo>
                <a:lnTo>
                  <a:pt x="1079500" y="27384"/>
                </a:lnTo>
                <a:lnTo>
                  <a:pt x="1079500" y="459581"/>
                </a:lnTo>
                <a:lnTo>
                  <a:pt x="830852" y="459581"/>
                </a:lnTo>
                <a:lnTo>
                  <a:pt x="818648" y="504779"/>
                </a:lnTo>
                <a:cubicBezTo>
                  <a:pt x="806968" y="536693"/>
                  <a:pt x="789983" y="566047"/>
                  <a:pt x="768760" y="591772"/>
                </a:cubicBezTo>
                <a:lnTo>
                  <a:pt x="767291" y="593045"/>
                </a:lnTo>
                <a:lnTo>
                  <a:pt x="845948" y="671702"/>
                </a:lnTo>
                <a:lnTo>
                  <a:pt x="788720" y="728930"/>
                </a:lnTo>
                <a:lnTo>
                  <a:pt x="705955" y="646165"/>
                </a:lnTo>
                <a:lnTo>
                  <a:pt x="693448" y="656997"/>
                </a:lnTo>
                <a:cubicBezTo>
                  <a:pt x="664819" y="674398"/>
                  <a:pt x="633022" y="687103"/>
                  <a:pt x="599124" y="694041"/>
                </a:cubicBezTo>
                <a:lnTo>
                  <a:pt x="579622" y="696008"/>
                </a:lnTo>
                <a:lnTo>
                  <a:pt x="579622" y="809625"/>
                </a:lnTo>
                <a:lnTo>
                  <a:pt x="498689" y="809625"/>
                </a:lnTo>
                <a:lnTo>
                  <a:pt x="498689" y="696008"/>
                </a:lnTo>
                <a:lnTo>
                  <a:pt x="479186" y="694041"/>
                </a:lnTo>
                <a:cubicBezTo>
                  <a:pt x="445288" y="687103"/>
                  <a:pt x="413491" y="674398"/>
                  <a:pt x="384862" y="656997"/>
                </a:cubicBezTo>
                <a:lnTo>
                  <a:pt x="362817" y="637905"/>
                </a:lnTo>
                <a:lnTo>
                  <a:pt x="281987" y="718735"/>
                </a:lnTo>
                <a:lnTo>
                  <a:pt x="224738" y="661486"/>
                </a:lnTo>
                <a:lnTo>
                  <a:pt x="303371" y="582852"/>
                </a:lnTo>
                <a:lnTo>
                  <a:pt x="281027" y="550596"/>
                </a:lnTo>
                <a:cubicBezTo>
                  <a:pt x="268489" y="528781"/>
                  <a:pt x="258634" y="505226"/>
                  <a:pt x="251913" y="480381"/>
                </a:cubicBezTo>
                <a:lnTo>
                  <a:pt x="249006" y="458391"/>
                </a:lnTo>
                <a:lnTo>
                  <a:pt x="80933" y="458391"/>
                </a:lnTo>
                <a:lnTo>
                  <a:pt x="80933" y="809625"/>
                </a:lnTo>
                <a:lnTo>
                  <a:pt x="0" y="809625"/>
                </a:lnTo>
                <a:lnTo>
                  <a:pt x="0" y="377428"/>
                </a:lnTo>
                <a:lnTo>
                  <a:pt x="245386" y="377428"/>
                </a:lnTo>
                <a:lnTo>
                  <a:pt x="254984" y="313914"/>
                </a:lnTo>
                <a:cubicBezTo>
                  <a:pt x="263678" y="285952"/>
                  <a:pt x="276381" y="259758"/>
                  <a:pt x="292422" y="236005"/>
                </a:cubicBezTo>
                <a:lnTo>
                  <a:pt x="293947" y="234156"/>
                </a:lnTo>
                <a:lnTo>
                  <a:pt x="216229" y="156438"/>
                </a:lnTo>
                <a:lnTo>
                  <a:pt x="273457" y="99210"/>
                </a:lnTo>
                <a:lnTo>
                  <a:pt x="349268" y="175021"/>
                </a:lnTo>
                <a:lnTo>
                  <a:pt x="372790" y="155608"/>
                </a:lnTo>
                <a:cubicBezTo>
                  <a:pt x="404449" y="134212"/>
                  <a:pt x="440446" y="118752"/>
                  <a:pt x="479186" y="110822"/>
                </a:cubicBezTo>
                <a:lnTo>
                  <a:pt x="498689" y="1088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2A4D4883-CE47-4C47-AB7D-AAAE559BE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382" y="5114366"/>
            <a:ext cx="1150500" cy="1110464"/>
          </a:xfrm>
          <a:custGeom>
            <a:avLst/>
            <a:gdLst>
              <a:gd name="connsiteX0" fmla="*/ 363538 w 828675"/>
              <a:gd name="connsiteY0" fmla="*/ 0 h 799838"/>
              <a:gd name="connsiteX1" fmla="*/ 466726 w 828675"/>
              <a:gd name="connsiteY1" fmla="*/ 0 h 799838"/>
              <a:gd name="connsiteX2" fmla="*/ 466726 w 828675"/>
              <a:gd name="connsiteY2" fmla="*/ 287879 h 799838"/>
              <a:gd name="connsiteX3" fmla="*/ 475402 w 828675"/>
              <a:gd name="connsiteY3" fmla="*/ 287034 h 799838"/>
              <a:gd name="connsiteX4" fmla="*/ 717303 w 828675"/>
              <a:gd name="connsiteY4" fmla="*/ 37 h 799838"/>
              <a:gd name="connsiteX5" fmla="*/ 828675 w 828675"/>
              <a:gd name="connsiteY5" fmla="*/ 74 h 799838"/>
              <a:gd name="connsiteX6" fmla="*/ 575638 w 828675"/>
              <a:gd name="connsiteY6" fmla="*/ 369207 h 799838"/>
              <a:gd name="connsiteX7" fmla="*/ 501493 w 828675"/>
              <a:gd name="connsiteY7" fmla="*/ 391461 h 799838"/>
              <a:gd name="connsiteX8" fmla="*/ 566231 w 828675"/>
              <a:gd name="connsiteY8" fmla="*/ 410050 h 799838"/>
              <a:gd name="connsiteX9" fmla="*/ 828637 w 828675"/>
              <a:gd name="connsiteY9" fmla="*/ 782877 h 799838"/>
              <a:gd name="connsiteX10" fmla="*/ 717264 w 828675"/>
              <a:gd name="connsiteY10" fmla="*/ 782914 h 799838"/>
              <a:gd name="connsiteX11" fmla="*/ 475389 w 828675"/>
              <a:gd name="connsiteY11" fmla="*/ 495917 h 799838"/>
              <a:gd name="connsiteX12" fmla="*/ 466726 w 828675"/>
              <a:gd name="connsiteY12" fmla="*/ 495073 h 799838"/>
              <a:gd name="connsiteX13" fmla="*/ 466726 w 828675"/>
              <a:gd name="connsiteY13" fmla="*/ 799838 h 799838"/>
              <a:gd name="connsiteX14" fmla="*/ 363538 w 828675"/>
              <a:gd name="connsiteY14" fmla="*/ 799838 h 799838"/>
              <a:gd name="connsiteX15" fmla="*/ 363538 w 828675"/>
              <a:gd name="connsiteY15" fmla="*/ 494917 h 799838"/>
              <a:gd name="connsiteX16" fmla="*/ 353272 w 828675"/>
              <a:gd name="connsiteY16" fmla="*/ 495917 h 799838"/>
              <a:gd name="connsiteX17" fmla="*/ 111373 w 828675"/>
              <a:gd name="connsiteY17" fmla="*/ 782914 h 799838"/>
              <a:gd name="connsiteX18" fmla="*/ 0 w 828675"/>
              <a:gd name="connsiteY18" fmla="*/ 782877 h 799838"/>
              <a:gd name="connsiteX19" fmla="*/ 262388 w 828675"/>
              <a:gd name="connsiteY19" fmla="*/ 410050 h 799838"/>
              <a:gd name="connsiteX20" fmla="*/ 327183 w 828675"/>
              <a:gd name="connsiteY20" fmla="*/ 391443 h 799838"/>
              <a:gd name="connsiteX21" fmla="*/ 253092 w 828675"/>
              <a:gd name="connsiteY21" fmla="*/ 369207 h 799838"/>
              <a:gd name="connsiteX22" fmla="*/ 39 w 828675"/>
              <a:gd name="connsiteY22" fmla="*/ 74 h 799838"/>
              <a:gd name="connsiteX23" fmla="*/ 111411 w 828675"/>
              <a:gd name="connsiteY23" fmla="*/ 37 h 799838"/>
              <a:gd name="connsiteX24" fmla="*/ 353285 w 828675"/>
              <a:gd name="connsiteY24" fmla="*/ 287034 h 799838"/>
              <a:gd name="connsiteX25" fmla="*/ 363538 w 828675"/>
              <a:gd name="connsiteY25" fmla="*/ 288033 h 7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28675" h="799838">
                <a:moveTo>
                  <a:pt x="363538" y="0"/>
                </a:moveTo>
                <a:lnTo>
                  <a:pt x="466726" y="0"/>
                </a:lnTo>
                <a:lnTo>
                  <a:pt x="466726" y="287879"/>
                </a:lnTo>
                <a:lnTo>
                  <a:pt x="475402" y="287034"/>
                </a:lnTo>
                <a:cubicBezTo>
                  <a:pt x="613470" y="259725"/>
                  <a:pt x="717303" y="141641"/>
                  <a:pt x="717303" y="37"/>
                </a:cubicBezTo>
                <a:lnTo>
                  <a:pt x="828675" y="74"/>
                </a:lnTo>
                <a:cubicBezTo>
                  <a:pt x="828675" y="166025"/>
                  <a:pt x="724335" y="308394"/>
                  <a:pt x="575638" y="369207"/>
                </a:cubicBezTo>
                <a:lnTo>
                  <a:pt x="501493" y="391461"/>
                </a:lnTo>
                <a:lnTo>
                  <a:pt x="566231" y="410050"/>
                </a:lnTo>
                <a:cubicBezTo>
                  <a:pt x="719904" y="468635"/>
                  <a:pt x="828637" y="613468"/>
                  <a:pt x="828637" y="782877"/>
                </a:cubicBezTo>
                <a:lnTo>
                  <a:pt x="717264" y="782914"/>
                </a:lnTo>
                <a:cubicBezTo>
                  <a:pt x="717264" y="641310"/>
                  <a:pt x="613431" y="523226"/>
                  <a:pt x="475389" y="495917"/>
                </a:cubicBezTo>
                <a:lnTo>
                  <a:pt x="466726" y="495073"/>
                </a:lnTo>
                <a:lnTo>
                  <a:pt x="466726" y="799838"/>
                </a:lnTo>
                <a:lnTo>
                  <a:pt x="363538" y="799838"/>
                </a:lnTo>
                <a:lnTo>
                  <a:pt x="363538" y="494917"/>
                </a:lnTo>
                <a:lnTo>
                  <a:pt x="353272" y="495917"/>
                </a:lnTo>
                <a:cubicBezTo>
                  <a:pt x="215205" y="523226"/>
                  <a:pt x="111373" y="641310"/>
                  <a:pt x="111373" y="782914"/>
                </a:cubicBezTo>
                <a:lnTo>
                  <a:pt x="0" y="782877"/>
                </a:lnTo>
                <a:cubicBezTo>
                  <a:pt x="0" y="613468"/>
                  <a:pt x="108733" y="468635"/>
                  <a:pt x="262388" y="410050"/>
                </a:cubicBezTo>
                <a:lnTo>
                  <a:pt x="327183" y="391443"/>
                </a:lnTo>
                <a:lnTo>
                  <a:pt x="253092" y="369207"/>
                </a:lnTo>
                <a:cubicBezTo>
                  <a:pt x="104378" y="308394"/>
                  <a:pt x="39" y="166025"/>
                  <a:pt x="39" y="74"/>
                </a:cubicBezTo>
                <a:lnTo>
                  <a:pt x="111411" y="37"/>
                </a:lnTo>
                <a:cubicBezTo>
                  <a:pt x="111411" y="141641"/>
                  <a:pt x="215244" y="259725"/>
                  <a:pt x="353285" y="287034"/>
                </a:cubicBezTo>
                <a:lnTo>
                  <a:pt x="363538" y="28803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95A21D8F-B09D-4110-9B8F-F6417B2651ED}"/>
              </a:ext>
            </a:extLst>
          </p:cNvPr>
          <p:cNvSpPr>
            <a:spLocks/>
          </p:cNvSpPr>
          <p:nvPr/>
        </p:nvSpPr>
        <p:spPr bwMode="auto">
          <a:xfrm flipH="1">
            <a:off x="7437315" y="5028600"/>
            <a:ext cx="855838" cy="1210182"/>
          </a:xfrm>
          <a:custGeom>
            <a:avLst/>
            <a:gdLst>
              <a:gd name="connsiteX0" fmla="*/ 686703 w 741448"/>
              <a:gd name="connsiteY0" fmla="*/ 0 h 1048433"/>
              <a:gd name="connsiteX1" fmla="*/ 585996 w 741448"/>
              <a:gd name="connsiteY1" fmla="*/ 148304 h 1048433"/>
              <a:gd name="connsiteX2" fmla="*/ 510391 w 741448"/>
              <a:gd name="connsiteY2" fmla="*/ 99374 h 1048433"/>
              <a:gd name="connsiteX3" fmla="*/ 443632 w 741448"/>
              <a:gd name="connsiteY3" fmla="*/ 218916 h 1048433"/>
              <a:gd name="connsiteX4" fmla="*/ 499848 w 741448"/>
              <a:gd name="connsiteY4" fmla="*/ 275169 h 1048433"/>
              <a:gd name="connsiteX5" fmla="*/ 370724 w 741448"/>
              <a:gd name="connsiteY5" fmla="*/ 465320 h 1048433"/>
              <a:gd name="connsiteX6" fmla="*/ 241600 w 741448"/>
              <a:gd name="connsiteY6" fmla="*/ 275169 h 1048433"/>
              <a:gd name="connsiteX7" fmla="*/ 297816 w 741448"/>
              <a:gd name="connsiteY7" fmla="*/ 218916 h 1048433"/>
              <a:gd name="connsiteX8" fmla="*/ 231057 w 741448"/>
              <a:gd name="connsiteY8" fmla="*/ 99374 h 1048433"/>
              <a:gd name="connsiteX9" fmla="*/ 155452 w 741448"/>
              <a:gd name="connsiteY9" fmla="*/ 148304 h 1048433"/>
              <a:gd name="connsiteX10" fmla="*/ 54745 w 741448"/>
              <a:gd name="connsiteY10" fmla="*/ 0 h 1048433"/>
              <a:gd name="connsiteX11" fmla="*/ 1 w 741448"/>
              <a:gd name="connsiteY11" fmla="*/ 37175 h 1048433"/>
              <a:gd name="connsiteX12" fmla="*/ 99885 w 741448"/>
              <a:gd name="connsiteY12" fmla="*/ 184266 h 1048433"/>
              <a:gd name="connsiteX13" fmla="*/ 5599 w 741448"/>
              <a:gd name="connsiteY13" fmla="*/ 245286 h 1048433"/>
              <a:gd name="connsiteX14" fmla="*/ 5599 w 741448"/>
              <a:gd name="connsiteY14" fmla="*/ 511325 h 1048433"/>
              <a:gd name="connsiteX15" fmla="*/ 193975 w 741448"/>
              <a:gd name="connsiteY15" fmla="*/ 322826 h 1048433"/>
              <a:gd name="connsiteX16" fmla="*/ 330730 w 741448"/>
              <a:gd name="connsiteY16" fmla="*/ 524216 h 1048433"/>
              <a:gd name="connsiteX17" fmla="*/ 0 w 741448"/>
              <a:gd name="connsiteY17" fmla="*/ 1011258 h 1048433"/>
              <a:gd name="connsiteX18" fmla="*/ 54744 w 741448"/>
              <a:gd name="connsiteY18" fmla="*/ 1048433 h 1048433"/>
              <a:gd name="connsiteX19" fmla="*/ 370724 w 741448"/>
              <a:gd name="connsiteY19" fmla="*/ 583112 h 1048433"/>
              <a:gd name="connsiteX20" fmla="*/ 686704 w 741448"/>
              <a:gd name="connsiteY20" fmla="*/ 1048433 h 1048433"/>
              <a:gd name="connsiteX21" fmla="*/ 741448 w 741448"/>
              <a:gd name="connsiteY21" fmla="*/ 1011258 h 1048433"/>
              <a:gd name="connsiteX22" fmla="*/ 410718 w 741448"/>
              <a:gd name="connsiteY22" fmla="*/ 524216 h 1048433"/>
              <a:gd name="connsiteX23" fmla="*/ 547473 w 741448"/>
              <a:gd name="connsiteY23" fmla="*/ 322826 h 1048433"/>
              <a:gd name="connsiteX24" fmla="*/ 735849 w 741448"/>
              <a:gd name="connsiteY24" fmla="*/ 511325 h 1048433"/>
              <a:gd name="connsiteX25" fmla="*/ 735849 w 741448"/>
              <a:gd name="connsiteY25" fmla="*/ 245286 h 1048433"/>
              <a:gd name="connsiteX26" fmla="*/ 641563 w 741448"/>
              <a:gd name="connsiteY26" fmla="*/ 184266 h 1048433"/>
              <a:gd name="connsiteX27" fmla="*/ 741447 w 741448"/>
              <a:gd name="connsiteY27" fmla="*/ 37175 h 104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41448" h="1048433">
                <a:moveTo>
                  <a:pt x="686703" y="0"/>
                </a:moveTo>
                <a:lnTo>
                  <a:pt x="585996" y="148304"/>
                </a:lnTo>
                <a:lnTo>
                  <a:pt x="510391" y="99374"/>
                </a:lnTo>
                <a:lnTo>
                  <a:pt x="443632" y="218916"/>
                </a:lnTo>
                <a:lnTo>
                  <a:pt x="499848" y="275169"/>
                </a:lnTo>
                <a:lnTo>
                  <a:pt x="370724" y="465320"/>
                </a:lnTo>
                <a:lnTo>
                  <a:pt x="241600" y="275169"/>
                </a:lnTo>
                <a:lnTo>
                  <a:pt x="297816" y="218916"/>
                </a:lnTo>
                <a:lnTo>
                  <a:pt x="231057" y="99374"/>
                </a:lnTo>
                <a:lnTo>
                  <a:pt x="155452" y="148304"/>
                </a:lnTo>
                <a:lnTo>
                  <a:pt x="54745" y="0"/>
                </a:lnTo>
                <a:lnTo>
                  <a:pt x="1" y="37175"/>
                </a:lnTo>
                <a:lnTo>
                  <a:pt x="99885" y="184266"/>
                </a:lnTo>
                <a:lnTo>
                  <a:pt x="5599" y="245286"/>
                </a:lnTo>
                <a:lnTo>
                  <a:pt x="5599" y="511325"/>
                </a:lnTo>
                <a:lnTo>
                  <a:pt x="193975" y="322826"/>
                </a:lnTo>
                <a:lnTo>
                  <a:pt x="330730" y="524216"/>
                </a:lnTo>
                <a:lnTo>
                  <a:pt x="0" y="1011258"/>
                </a:lnTo>
                <a:lnTo>
                  <a:pt x="54744" y="1048433"/>
                </a:lnTo>
                <a:lnTo>
                  <a:pt x="370724" y="583112"/>
                </a:lnTo>
                <a:lnTo>
                  <a:pt x="686704" y="1048433"/>
                </a:lnTo>
                <a:lnTo>
                  <a:pt x="741448" y="1011258"/>
                </a:lnTo>
                <a:lnTo>
                  <a:pt x="410718" y="524216"/>
                </a:lnTo>
                <a:lnTo>
                  <a:pt x="547473" y="322826"/>
                </a:lnTo>
                <a:lnTo>
                  <a:pt x="735849" y="511325"/>
                </a:lnTo>
                <a:lnTo>
                  <a:pt x="735849" y="245286"/>
                </a:lnTo>
                <a:lnTo>
                  <a:pt x="641563" y="184266"/>
                </a:lnTo>
                <a:lnTo>
                  <a:pt x="741447" y="3717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72CD7BD1-827C-4154-AB3D-F9530D5F7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875" y="5071890"/>
            <a:ext cx="1299608" cy="1299608"/>
          </a:xfrm>
          <a:custGeom>
            <a:avLst/>
            <a:gdLst>
              <a:gd name="connsiteX0" fmla="*/ 533401 w 1066800"/>
              <a:gd name="connsiteY0" fmla="*/ 636015 h 1066800"/>
              <a:gd name="connsiteX1" fmla="*/ 286532 w 1066800"/>
              <a:gd name="connsiteY1" fmla="*/ 882884 h 1066800"/>
              <a:gd name="connsiteX2" fmla="*/ 293746 w 1066800"/>
              <a:gd name="connsiteY2" fmla="*/ 888837 h 1066800"/>
              <a:gd name="connsiteX3" fmla="*/ 533400 w 1066800"/>
              <a:gd name="connsiteY3" fmla="*/ 962046 h 1066800"/>
              <a:gd name="connsiteX4" fmla="*/ 773054 w 1066800"/>
              <a:gd name="connsiteY4" fmla="*/ 888837 h 1066800"/>
              <a:gd name="connsiteX5" fmla="*/ 780269 w 1066800"/>
              <a:gd name="connsiteY5" fmla="*/ 882884 h 1066800"/>
              <a:gd name="connsiteX6" fmla="*/ 882884 w 1066800"/>
              <a:gd name="connsiteY6" fmla="*/ 286532 h 1066800"/>
              <a:gd name="connsiteX7" fmla="*/ 634429 w 1066800"/>
              <a:gd name="connsiteY7" fmla="*/ 534988 h 1066800"/>
              <a:gd name="connsiteX8" fmla="*/ 881449 w 1066800"/>
              <a:gd name="connsiteY8" fmla="*/ 782008 h 1066800"/>
              <a:gd name="connsiteX9" fmla="*/ 888837 w 1066800"/>
              <a:gd name="connsiteY9" fmla="*/ 773054 h 1066800"/>
              <a:gd name="connsiteX10" fmla="*/ 962046 w 1066800"/>
              <a:gd name="connsiteY10" fmla="*/ 533400 h 1066800"/>
              <a:gd name="connsiteX11" fmla="*/ 888837 w 1066800"/>
              <a:gd name="connsiteY11" fmla="*/ 293746 h 1066800"/>
              <a:gd name="connsiteX12" fmla="*/ 183917 w 1066800"/>
              <a:gd name="connsiteY12" fmla="*/ 286531 h 1066800"/>
              <a:gd name="connsiteX13" fmla="*/ 177964 w 1066800"/>
              <a:gd name="connsiteY13" fmla="*/ 293746 h 1066800"/>
              <a:gd name="connsiteX14" fmla="*/ 104754 w 1066800"/>
              <a:gd name="connsiteY14" fmla="*/ 533400 h 1066800"/>
              <a:gd name="connsiteX15" fmla="*/ 177964 w 1066800"/>
              <a:gd name="connsiteY15" fmla="*/ 773054 h 1066800"/>
              <a:gd name="connsiteX16" fmla="*/ 184337 w 1066800"/>
              <a:gd name="connsiteY16" fmla="*/ 780778 h 1066800"/>
              <a:gd name="connsiteX17" fmla="*/ 431250 w 1066800"/>
              <a:gd name="connsiteY17" fmla="*/ 533865 h 1066800"/>
              <a:gd name="connsiteX18" fmla="*/ 533400 w 1066800"/>
              <a:gd name="connsiteY18" fmla="*/ 104754 h 1066800"/>
              <a:gd name="connsiteX19" fmla="*/ 293746 w 1066800"/>
              <a:gd name="connsiteY19" fmla="*/ 177964 h 1066800"/>
              <a:gd name="connsiteX20" fmla="*/ 284792 w 1066800"/>
              <a:gd name="connsiteY20" fmla="*/ 185351 h 1066800"/>
              <a:gd name="connsiteX21" fmla="*/ 532278 w 1066800"/>
              <a:gd name="connsiteY21" fmla="*/ 432837 h 1066800"/>
              <a:gd name="connsiteX22" fmla="*/ 780779 w 1066800"/>
              <a:gd name="connsiteY22" fmla="*/ 184337 h 1066800"/>
              <a:gd name="connsiteX23" fmla="*/ 773054 w 1066800"/>
              <a:gd name="connsiteY23" fmla="*/ 177964 h 1066800"/>
              <a:gd name="connsiteX24" fmla="*/ 533400 w 1066800"/>
              <a:gd name="connsiteY24" fmla="*/ 104754 h 1066800"/>
              <a:gd name="connsiteX25" fmla="*/ 533400 w 1066800"/>
              <a:gd name="connsiteY25" fmla="*/ 0 h 1066800"/>
              <a:gd name="connsiteX26" fmla="*/ 1066800 w 1066800"/>
              <a:gd name="connsiteY26" fmla="*/ 533400 h 1066800"/>
              <a:gd name="connsiteX27" fmla="*/ 533400 w 1066800"/>
              <a:gd name="connsiteY27" fmla="*/ 1066800 h 1066800"/>
              <a:gd name="connsiteX28" fmla="*/ 0 w 1066800"/>
              <a:gd name="connsiteY28" fmla="*/ 533400 h 1066800"/>
              <a:gd name="connsiteX29" fmla="*/ 533400 w 1066800"/>
              <a:gd name="connsiteY29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66800" h="1066800">
                <a:moveTo>
                  <a:pt x="533401" y="636015"/>
                </a:moveTo>
                <a:lnTo>
                  <a:pt x="286532" y="882884"/>
                </a:lnTo>
                <a:lnTo>
                  <a:pt x="293746" y="888837"/>
                </a:lnTo>
                <a:cubicBezTo>
                  <a:pt x="362159" y="935057"/>
                  <a:pt x="444630" y="962046"/>
                  <a:pt x="533400" y="962046"/>
                </a:cubicBezTo>
                <a:cubicBezTo>
                  <a:pt x="622171" y="962046"/>
                  <a:pt x="704642" y="935057"/>
                  <a:pt x="773054" y="888837"/>
                </a:cubicBezTo>
                <a:lnTo>
                  <a:pt x="780269" y="882884"/>
                </a:lnTo>
                <a:close/>
                <a:moveTo>
                  <a:pt x="882884" y="286532"/>
                </a:moveTo>
                <a:lnTo>
                  <a:pt x="634429" y="534988"/>
                </a:lnTo>
                <a:lnTo>
                  <a:pt x="881449" y="782008"/>
                </a:lnTo>
                <a:lnTo>
                  <a:pt x="888837" y="773054"/>
                </a:lnTo>
                <a:cubicBezTo>
                  <a:pt x="935057" y="704641"/>
                  <a:pt x="962046" y="622170"/>
                  <a:pt x="962046" y="533400"/>
                </a:cubicBezTo>
                <a:cubicBezTo>
                  <a:pt x="962046" y="444630"/>
                  <a:pt x="935057" y="362159"/>
                  <a:pt x="888837" y="293746"/>
                </a:cubicBezTo>
                <a:close/>
                <a:moveTo>
                  <a:pt x="183917" y="286531"/>
                </a:moveTo>
                <a:lnTo>
                  <a:pt x="177964" y="293746"/>
                </a:lnTo>
                <a:cubicBezTo>
                  <a:pt x="131744" y="362159"/>
                  <a:pt x="104754" y="444630"/>
                  <a:pt x="104754" y="533400"/>
                </a:cubicBezTo>
                <a:cubicBezTo>
                  <a:pt x="104754" y="622170"/>
                  <a:pt x="131744" y="704641"/>
                  <a:pt x="177964" y="773054"/>
                </a:cubicBezTo>
                <a:lnTo>
                  <a:pt x="184337" y="780778"/>
                </a:lnTo>
                <a:lnTo>
                  <a:pt x="431250" y="533865"/>
                </a:lnTo>
                <a:close/>
                <a:moveTo>
                  <a:pt x="533400" y="104754"/>
                </a:moveTo>
                <a:cubicBezTo>
                  <a:pt x="444630" y="104754"/>
                  <a:pt x="362159" y="131743"/>
                  <a:pt x="293746" y="177964"/>
                </a:cubicBezTo>
                <a:lnTo>
                  <a:pt x="284792" y="185351"/>
                </a:lnTo>
                <a:lnTo>
                  <a:pt x="532278" y="432837"/>
                </a:lnTo>
                <a:lnTo>
                  <a:pt x="780779" y="184337"/>
                </a:lnTo>
                <a:lnTo>
                  <a:pt x="773054" y="177964"/>
                </a:lnTo>
                <a:cubicBezTo>
                  <a:pt x="704642" y="131743"/>
                  <a:pt x="622171" y="104754"/>
                  <a:pt x="533400" y="104754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6" y="1066800"/>
                  <a:pt x="0" y="828005"/>
                  <a:pt x="0" y="533400"/>
                </a:cubicBezTo>
                <a:cubicBezTo>
                  <a:pt x="0" y="238795"/>
                  <a:pt x="238796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F863989-325B-4E28-BA23-56F874FA84FC}"/>
              </a:ext>
            </a:extLst>
          </p:cNvPr>
          <p:cNvSpPr>
            <a:spLocks/>
          </p:cNvSpPr>
          <p:nvPr/>
        </p:nvSpPr>
        <p:spPr bwMode="auto">
          <a:xfrm>
            <a:off x="10328919" y="5067126"/>
            <a:ext cx="1299608" cy="1299608"/>
          </a:xfrm>
          <a:custGeom>
            <a:avLst/>
            <a:gdLst>
              <a:gd name="connsiteX0" fmla="*/ 612776 w 1066800"/>
              <a:gd name="connsiteY0" fmla="*/ 576263 h 1066800"/>
              <a:gd name="connsiteX1" fmla="*/ 612776 w 1066800"/>
              <a:gd name="connsiteY1" fmla="*/ 960366 h 1066800"/>
              <a:gd name="connsiteX2" fmla="*/ 621062 w 1066800"/>
              <a:gd name="connsiteY2" fmla="*/ 959531 h 1066800"/>
              <a:gd name="connsiteX3" fmla="*/ 959531 w 1066800"/>
              <a:gd name="connsiteY3" fmla="*/ 621062 h 1066800"/>
              <a:gd name="connsiteX4" fmla="*/ 964047 w 1066800"/>
              <a:gd name="connsiteY4" fmla="*/ 576263 h 1066800"/>
              <a:gd name="connsiteX5" fmla="*/ 102753 w 1066800"/>
              <a:gd name="connsiteY5" fmla="*/ 576263 h 1066800"/>
              <a:gd name="connsiteX6" fmla="*/ 107269 w 1066800"/>
              <a:gd name="connsiteY6" fmla="*/ 621062 h 1066800"/>
              <a:gd name="connsiteX7" fmla="*/ 445738 w 1066800"/>
              <a:gd name="connsiteY7" fmla="*/ 959531 h 1066800"/>
              <a:gd name="connsiteX8" fmla="*/ 468313 w 1066800"/>
              <a:gd name="connsiteY8" fmla="*/ 961807 h 1066800"/>
              <a:gd name="connsiteX9" fmla="*/ 468313 w 1066800"/>
              <a:gd name="connsiteY9" fmla="*/ 576263 h 1066800"/>
              <a:gd name="connsiteX10" fmla="*/ 134637 w 1066800"/>
              <a:gd name="connsiteY10" fmla="*/ 360363 h 1066800"/>
              <a:gd name="connsiteX11" fmla="*/ 132614 w 1066800"/>
              <a:gd name="connsiteY11" fmla="*/ 364090 h 1066800"/>
              <a:gd name="connsiteX12" fmla="*/ 111596 w 1066800"/>
              <a:gd name="connsiteY12" fmla="*/ 431800 h 1066800"/>
              <a:gd name="connsiteX13" fmla="*/ 955204 w 1066800"/>
              <a:gd name="connsiteY13" fmla="*/ 431800 h 1066800"/>
              <a:gd name="connsiteX14" fmla="*/ 934186 w 1066800"/>
              <a:gd name="connsiteY14" fmla="*/ 364090 h 1066800"/>
              <a:gd name="connsiteX15" fmla="*/ 932163 w 1066800"/>
              <a:gd name="connsiteY15" fmla="*/ 360363 h 1066800"/>
              <a:gd name="connsiteX16" fmla="*/ 533400 w 1066800"/>
              <a:gd name="connsiteY16" fmla="*/ 98432 h 1066800"/>
              <a:gd name="connsiteX17" fmla="*/ 290204 w 1066800"/>
              <a:gd name="connsiteY17" fmla="*/ 172717 h 1066800"/>
              <a:gd name="connsiteX18" fmla="*/ 237867 w 1066800"/>
              <a:gd name="connsiteY18" fmla="*/ 215900 h 1066800"/>
              <a:gd name="connsiteX19" fmla="*/ 828933 w 1066800"/>
              <a:gd name="connsiteY19" fmla="*/ 215900 h 1066800"/>
              <a:gd name="connsiteX20" fmla="*/ 776596 w 1066800"/>
              <a:gd name="connsiteY20" fmla="*/ 172717 h 1066800"/>
              <a:gd name="connsiteX21" fmla="*/ 533400 w 1066800"/>
              <a:gd name="connsiteY21" fmla="*/ 98432 h 1066800"/>
              <a:gd name="connsiteX22" fmla="*/ 533400 w 1066800"/>
              <a:gd name="connsiteY22" fmla="*/ 0 h 1066800"/>
              <a:gd name="connsiteX23" fmla="*/ 1066800 w 1066800"/>
              <a:gd name="connsiteY23" fmla="*/ 533400 h 1066800"/>
              <a:gd name="connsiteX24" fmla="*/ 533400 w 1066800"/>
              <a:gd name="connsiteY24" fmla="*/ 1066800 h 1066800"/>
              <a:gd name="connsiteX25" fmla="*/ 0 w 1066800"/>
              <a:gd name="connsiteY25" fmla="*/ 533400 h 1066800"/>
              <a:gd name="connsiteX26" fmla="*/ 533400 w 1066800"/>
              <a:gd name="connsiteY2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66800" h="1066800">
                <a:moveTo>
                  <a:pt x="612776" y="576263"/>
                </a:moveTo>
                <a:lnTo>
                  <a:pt x="612776" y="960366"/>
                </a:lnTo>
                <a:lnTo>
                  <a:pt x="621062" y="959531"/>
                </a:lnTo>
                <a:cubicBezTo>
                  <a:pt x="790955" y="924766"/>
                  <a:pt x="924766" y="790954"/>
                  <a:pt x="959531" y="621062"/>
                </a:cubicBezTo>
                <a:lnTo>
                  <a:pt x="964047" y="576263"/>
                </a:lnTo>
                <a:close/>
                <a:moveTo>
                  <a:pt x="102753" y="576263"/>
                </a:moveTo>
                <a:lnTo>
                  <a:pt x="107269" y="621062"/>
                </a:lnTo>
                <a:cubicBezTo>
                  <a:pt x="142034" y="790954"/>
                  <a:pt x="275845" y="924766"/>
                  <a:pt x="445738" y="959531"/>
                </a:cubicBezTo>
                <a:lnTo>
                  <a:pt x="468313" y="961807"/>
                </a:lnTo>
                <a:lnTo>
                  <a:pt x="468313" y="576263"/>
                </a:lnTo>
                <a:close/>
                <a:moveTo>
                  <a:pt x="134637" y="360363"/>
                </a:moveTo>
                <a:lnTo>
                  <a:pt x="132614" y="364090"/>
                </a:lnTo>
                <a:lnTo>
                  <a:pt x="111596" y="431800"/>
                </a:lnTo>
                <a:lnTo>
                  <a:pt x="955204" y="431800"/>
                </a:lnTo>
                <a:lnTo>
                  <a:pt x="934186" y="364090"/>
                </a:lnTo>
                <a:lnTo>
                  <a:pt x="932163" y="360363"/>
                </a:lnTo>
                <a:close/>
                <a:moveTo>
                  <a:pt x="533400" y="98432"/>
                </a:moveTo>
                <a:cubicBezTo>
                  <a:pt x="443315" y="98432"/>
                  <a:pt x="359626" y="125817"/>
                  <a:pt x="290204" y="172717"/>
                </a:cubicBezTo>
                <a:lnTo>
                  <a:pt x="237867" y="215900"/>
                </a:lnTo>
                <a:lnTo>
                  <a:pt x="828933" y="215900"/>
                </a:lnTo>
                <a:lnTo>
                  <a:pt x="776596" y="172717"/>
                </a:lnTo>
                <a:cubicBezTo>
                  <a:pt x="707174" y="125817"/>
                  <a:pt x="623485" y="98432"/>
                  <a:pt x="533400" y="98432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5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A0C1573C-C319-44D9-99DD-2B0F3C039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552" y="3173925"/>
            <a:ext cx="2119536" cy="1589652"/>
          </a:xfrm>
          <a:custGeom>
            <a:avLst/>
            <a:gdLst>
              <a:gd name="connsiteX0" fmla="*/ 539155 w 1079500"/>
              <a:gd name="connsiteY0" fmla="*/ 191702 h 809625"/>
              <a:gd name="connsiteX1" fmla="*/ 328502 w 1079500"/>
              <a:gd name="connsiteY1" fmla="*/ 402432 h 809625"/>
              <a:gd name="connsiteX2" fmla="*/ 539155 w 1079500"/>
              <a:gd name="connsiteY2" fmla="*/ 613161 h 809625"/>
              <a:gd name="connsiteX3" fmla="*/ 749807 w 1079500"/>
              <a:gd name="connsiteY3" fmla="*/ 402432 h 809625"/>
              <a:gd name="connsiteX4" fmla="*/ 539155 w 1079500"/>
              <a:gd name="connsiteY4" fmla="*/ 191702 h 809625"/>
              <a:gd name="connsiteX5" fmla="*/ 498689 w 1079500"/>
              <a:gd name="connsiteY5" fmla="*/ 0 h 809625"/>
              <a:gd name="connsiteX6" fmla="*/ 579622 w 1079500"/>
              <a:gd name="connsiteY6" fmla="*/ 0 h 809625"/>
              <a:gd name="connsiteX7" fmla="*/ 579622 w 1079500"/>
              <a:gd name="connsiteY7" fmla="*/ 108856 h 809625"/>
              <a:gd name="connsiteX8" fmla="*/ 599124 w 1079500"/>
              <a:gd name="connsiteY8" fmla="*/ 110822 h 809625"/>
              <a:gd name="connsiteX9" fmla="*/ 693448 w 1079500"/>
              <a:gd name="connsiteY9" fmla="*/ 147866 h 809625"/>
              <a:gd name="connsiteX10" fmla="*/ 717515 w 1079500"/>
              <a:gd name="connsiteY10" fmla="*/ 168710 h 809625"/>
              <a:gd name="connsiteX11" fmla="*/ 797020 w 1079500"/>
              <a:gd name="connsiteY11" fmla="*/ 89205 h 809625"/>
              <a:gd name="connsiteX12" fmla="*/ 854269 w 1079500"/>
              <a:gd name="connsiteY12" fmla="*/ 146455 h 809625"/>
              <a:gd name="connsiteX13" fmla="*/ 776483 w 1079500"/>
              <a:gd name="connsiteY13" fmla="*/ 224241 h 809625"/>
              <a:gd name="connsiteX14" fmla="*/ 797283 w 1079500"/>
              <a:gd name="connsiteY14" fmla="*/ 254267 h 809625"/>
              <a:gd name="connsiteX15" fmla="*/ 826397 w 1079500"/>
              <a:gd name="connsiteY15" fmla="*/ 324482 h 809625"/>
              <a:gd name="connsiteX16" fmla="*/ 833554 w 1079500"/>
              <a:gd name="connsiteY16" fmla="*/ 378619 h 809625"/>
              <a:gd name="connsiteX17" fmla="*/ 998567 w 1079500"/>
              <a:gd name="connsiteY17" fmla="*/ 378619 h 809625"/>
              <a:gd name="connsiteX18" fmla="*/ 998567 w 1079500"/>
              <a:gd name="connsiteY18" fmla="*/ 27384 h 809625"/>
              <a:gd name="connsiteX19" fmla="*/ 1079500 w 1079500"/>
              <a:gd name="connsiteY19" fmla="*/ 27384 h 809625"/>
              <a:gd name="connsiteX20" fmla="*/ 1079500 w 1079500"/>
              <a:gd name="connsiteY20" fmla="*/ 459581 h 809625"/>
              <a:gd name="connsiteX21" fmla="*/ 830852 w 1079500"/>
              <a:gd name="connsiteY21" fmla="*/ 459581 h 809625"/>
              <a:gd name="connsiteX22" fmla="*/ 818648 w 1079500"/>
              <a:gd name="connsiteY22" fmla="*/ 504779 h 809625"/>
              <a:gd name="connsiteX23" fmla="*/ 768760 w 1079500"/>
              <a:gd name="connsiteY23" fmla="*/ 591772 h 809625"/>
              <a:gd name="connsiteX24" fmla="*/ 767291 w 1079500"/>
              <a:gd name="connsiteY24" fmla="*/ 593045 h 809625"/>
              <a:gd name="connsiteX25" fmla="*/ 845948 w 1079500"/>
              <a:gd name="connsiteY25" fmla="*/ 671702 h 809625"/>
              <a:gd name="connsiteX26" fmla="*/ 788720 w 1079500"/>
              <a:gd name="connsiteY26" fmla="*/ 728930 h 809625"/>
              <a:gd name="connsiteX27" fmla="*/ 705955 w 1079500"/>
              <a:gd name="connsiteY27" fmla="*/ 646165 h 809625"/>
              <a:gd name="connsiteX28" fmla="*/ 693448 w 1079500"/>
              <a:gd name="connsiteY28" fmla="*/ 656997 h 809625"/>
              <a:gd name="connsiteX29" fmla="*/ 599124 w 1079500"/>
              <a:gd name="connsiteY29" fmla="*/ 694041 h 809625"/>
              <a:gd name="connsiteX30" fmla="*/ 579622 w 1079500"/>
              <a:gd name="connsiteY30" fmla="*/ 696008 h 809625"/>
              <a:gd name="connsiteX31" fmla="*/ 579622 w 1079500"/>
              <a:gd name="connsiteY31" fmla="*/ 809625 h 809625"/>
              <a:gd name="connsiteX32" fmla="*/ 498689 w 1079500"/>
              <a:gd name="connsiteY32" fmla="*/ 809625 h 809625"/>
              <a:gd name="connsiteX33" fmla="*/ 498689 w 1079500"/>
              <a:gd name="connsiteY33" fmla="*/ 696008 h 809625"/>
              <a:gd name="connsiteX34" fmla="*/ 479186 w 1079500"/>
              <a:gd name="connsiteY34" fmla="*/ 694041 h 809625"/>
              <a:gd name="connsiteX35" fmla="*/ 384862 w 1079500"/>
              <a:gd name="connsiteY35" fmla="*/ 656997 h 809625"/>
              <a:gd name="connsiteX36" fmla="*/ 362817 w 1079500"/>
              <a:gd name="connsiteY36" fmla="*/ 637905 h 809625"/>
              <a:gd name="connsiteX37" fmla="*/ 281987 w 1079500"/>
              <a:gd name="connsiteY37" fmla="*/ 718735 h 809625"/>
              <a:gd name="connsiteX38" fmla="*/ 224738 w 1079500"/>
              <a:gd name="connsiteY38" fmla="*/ 661486 h 809625"/>
              <a:gd name="connsiteX39" fmla="*/ 303371 w 1079500"/>
              <a:gd name="connsiteY39" fmla="*/ 582852 h 809625"/>
              <a:gd name="connsiteX40" fmla="*/ 281027 w 1079500"/>
              <a:gd name="connsiteY40" fmla="*/ 550596 h 809625"/>
              <a:gd name="connsiteX41" fmla="*/ 251913 w 1079500"/>
              <a:gd name="connsiteY41" fmla="*/ 480381 h 809625"/>
              <a:gd name="connsiteX42" fmla="*/ 249006 w 1079500"/>
              <a:gd name="connsiteY42" fmla="*/ 458391 h 809625"/>
              <a:gd name="connsiteX43" fmla="*/ 80933 w 1079500"/>
              <a:gd name="connsiteY43" fmla="*/ 458391 h 809625"/>
              <a:gd name="connsiteX44" fmla="*/ 80933 w 1079500"/>
              <a:gd name="connsiteY44" fmla="*/ 809625 h 809625"/>
              <a:gd name="connsiteX45" fmla="*/ 0 w 1079500"/>
              <a:gd name="connsiteY45" fmla="*/ 809625 h 809625"/>
              <a:gd name="connsiteX46" fmla="*/ 0 w 1079500"/>
              <a:gd name="connsiteY46" fmla="*/ 377428 h 809625"/>
              <a:gd name="connsiteX47" fmla="*/ 245386 w 1079500"/>
              <a:gd name="connsiteY47" fmla="*/ 377428 h 809625"/>
              <a:gd name="connsiteX48" fmla="*/ 254984 w 1079500"/>
              <a:gd name="connsiteY48" fmla="*/ 313914 h 809625"/>
              <a:gd name="connsiteX49" fmla="*/ 292422 w 1079500"/>
              <a:gd name="connsiteY49" fmla="*/ 236005 h 809625"/>
              <a:gd name="connsiteX50" fmla="*/ 293947 w 1079500"/>
              <a:gd name="connsiteY50" fmla="*/ 234156 h 809625"/>
              <a:gd name="connsiteX51" fmla="*/ 216229 w 1079500"/>
              <a:gd name="connsiteY51" fmla="*/ 156438 h 809625"/>
              <a:gd name="connsiteX52" fmla="*/ 273457 w 1079500"/>
              <a:gd name="connsiteY52" fmla="*/ 99210 h 809625"/>
              <a:gd name="connsiteX53" fmla="*/ 349268 w 1079500"/>
              <a:gd name="connsiteY53" fmla="*/ 175021 h 809625"/>
              <a:gd name="connsiteX54" fmla="*/ 372790 w 1079500"/>
              <a:gd name="connsiteY54" fmla="*/ 155608 h 809625"/>
              <a:gd name="connsiteX55" fmla="*/ 479186 w 1079500"/>
              <a:gd name="connsiteY55" fmla="*/ 110822 h 809625"/>
              <a:gd name="connsiteX56" fmla="*/ 498689 w 1079500"/>
              <a:gd name="connsiteY56" fmla="*/ 10885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79500" h="809625">
                <a:moveTo>
                  <a:pt x="539155" y="191702"/>
                </a:moveTo>
                <a:cubicBezTo>
                  <a:pt x="422808" y="191702"/>
                  <a:pt x="328502" y="286042"/>
                  <a:pt x="328502" y="402432"/>
                </a:cubicBezTo>
                <a:cubicBezTo>
                  <a:pt x="328502" y="518821"/>
                  <a:pt x="422808" y="613161"/>
                  <a:pt x="539155" y="613161"/>
                </a:cubicBezTo>
                <a:cubicBezTo>
                  <a:pt x="655502" y="613161"/>
                  <a:pt x="749807" y="518821"/>
                  <a:pt x="749807" y="402432"/>
                </a:cubicBezTo>
                <a:cubicBezTo>
                  <a:pt x="749807" y="286042"/>
                  <a:pt x="655502" y="191702"/>
                  <a:pt x="539155" y="191702"/>
                </a:cubicBezTo>
                <a:close/>
                <a:moveTo>
                  <a:pt x="498689" y="0"/>
                </a:moveTo>
                <a:lnTo>
                  <a:pt x="579622" y="0"/>
                </a:lnTo>
                <a:lnTo>
                  <a:pt x="579622" y="108856"/>
                </a:lnTo>
                <a:lnTo>
                  <a:pt x="599124" y="110822"/>
                </a:lnTo>
                <a:cubicBezTo>
                  <a:pt x="633022" y="117761"/>
                  <a:pt x="664819" y="130465"/>
                  <a:pt x="693448" y="147866"/>
                </a:cubicBezTo>
                <a:lnTo>
                  <a:pt x="717515" y="168710"/>
                </a:lnTo>
                <a:lnTo>
                  <a:pt x="797020" y="89205"/>
                </a:lnTo>
                <a:lnTo>
                  <a:pt x="854269" y="146455"/>
                </a:lnTo>
                <a:lnTo>
                  <a:pt x="776483" y="224241"/>
                </a:lnTo>
                <a:lnTo>
                  <a:pt x="797283" y="254267"/>
                </a:lnTo>
                <a:cubicBezTo>
                  <a:pt x="809822" y="276082"/>
                  <a:pt x="819676" y="299637"/>
                  <a:pt x="826397" y="324482"/>
                </a:cubicBezTo>
                <a:lnTo>
                  <a:pt x="833554" y="378619"/>
                </a:lnTo>
                <a:lnTo>
                  <a:pt x="998567" y="378619"/>
                </a:lnTo>
                <a:lnTo>
                  <a:pt x="998567" y="27384"/>
                </a:lnTo>
                <a:lnTo>
                  <a:pt x="1079500" y="27384"/>
                </a:lnTo>
                <a:lnTo>
                  <a:pt x="1079500" y="459581"/>
                </a:lnTo>
                <a:lnTo>
                  <a:pt x="830852" y="459581"/>
                </a:lnTo>
                <a:lnTo>
                  <a:pt x="818648" y="504779"/>
                </a:lnTo>
                <a:cubicBezTo>
                  <a:pt x="806968" y="536693"/>
                  <a:pt x="789983" y="566047"/>
                  <a:pt x="768760" y="591772"/>
                </a:cubicBezTo>
                <a:lnTo>
                  <a:pt x="767291" y="593045"/>
                </a:lnTo>
                <a:lnTo>
                  <a:pt x="845948" y="671702"/>
                </a:lnTo>
                <a:lnTo>
                  <a:pt x="788720" y="728930"/>
                </a:lnTo>
                <a:lnTo>
                  <a:pt x="705955" y="646165"/>
                </a:lnTo>
                <a:lnTo>
                  <a:pt x="693448" y="656997"/>
                </a:lnTo>
                <a:cubicBezTo>
                  <a:pt x="664819" y="674398"/>
                  <a:pt x="633022" y="687103"/>
                  <a:pt x="599124" y="694041"/>
                </a:cubicBezTo>
                <a:lnTo>
                  <a:pt x="579622" y="696008"/>
                </a:lnTo>
                <a:lnTo>
                  <a:pt x="579622" y="809625"/>
                </a:lnTo>
                <a:lnTo>
                  <a:pt x="498689" y="809625"/>
                </a:lnTo>
                <a:lnTo>
                  <a:pt x="498689" y="696008"/>
                </a:lnTo>
                <a:lnTo>
                  <a:pt x="479186" y="694041"/>
                </a:lnTo>
                <a:cubicBezTo>
                  <a:pt x="445288" y="687103"/>
                  <a:pt x="413491" y="674398"/>
                  <a:pt x="384862" y="656997"/>
                </a:cubicBezTo>
                <a:lnTo>
                  <a:pt x="362817" y="637905"/>
                </a:lnTo>
                <a:lnTo>
                  <a:pt x="281987" y="718735"/>
                </a:lnTo>
                <a:lnTo>
                  <a:pt x="224738" y="661486"/>
                </a:lnTo>
                <a:lnTo>
                  <a:pt x="303371" y="582852"/>
                </a:lnTo>
                <a:lnTo>
                  <a:pt x="281027" y="550596"/>
                </a:lnTo>
                <a:cubicBezTo>
                  <a:pt x="268489" y="528781"/>
                  <a:pt x="258634" y="505226"/>
                  <a:pt x="251913" y="480381"/>
                </a:cubicBezTo>
                <a:lnTo>
                  <a:pt x="249006" y="458391"/>
                </a:lnTo>
                <a:lnTo>
                  <a:pt x="80933" y="458391"/>
                </a:lnTo>
                <a:lnTo>
                  <a:pt x="80933" y="809625"/>
                </a:lnTo>
                <a:lnTo>
                  <a:pt x="0" y="809625"/>
                </a:lnTo>
                <a:lnTo>
                  <a:pt x="0" y="377428"/>
                </a:lnTo>
                <a:lnTo>
                  <a:pt x="245386" y="377428"/>
                </a:lnTo>
                <a:lnTo>
                  <a:pt x="254984" y="313914"/>
                </a:lnTo>
                <a:cubicBezTo>
                  <a:pt x="263678" y="285952"/>
                  <a:pt x="276381" y="259758"/>
                  <a:pt x="292422" y="236005"/>
                </a:cubicBezTo>
                <a:lnTo>
                  <a:pt x="293947" y="234156"/>
                </a:lnTo>
                <a:lnTo>
                  <a:pt x="216229" y="156438"/>
                </a:lnTo>
                <a:lnTo>
                  <a:pt x="273457" y="99210"/>
                </a:lnTo>
                <a:lnTo>
                  <a:pt x="349268" y="175021"/>
                </a:lnTo>
                <a:lnTo>
                  <a:pt x="372790" y="155608"/>
                </a:lnTo>
                <a:cubicBezTo>
                  <a:pt x="404449" y="134212"/>
                  <a:pt x="440446" y="118752"/>
                  <a:pt x="479186" y="110822"/>
                </a:cubicBezTo>
                <a:lnTo>
                  <a:pt x="498689" y="1088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3006936-26BD-41FE-BC6A-70B6A029A280}"/>
              </a:ext>
            </a:extLst>
          </p:cNvPr>
          <p:cNvSpPr txBox="1"/>
          <p:nvPr/>
        </p:nvSpPr>
        <p:spPr>
          <a:xfrm>
            <a:off x="1958494" y="65790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発電所はどっち？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F131BFA-EE63-4A17-BC24-A9EEC4B19FFB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F568B9C-79F3-4817-BFF8-A234E8B1B8B3}"/>
              </a:ext>
            </a:extLst>
          </p:cNvPr>
          <p:cNvSpPr txBox="1"/>
          <p:nvPr/>
        </p:nvSpPr>
        <p:spPr>
          <a:xfrm>
            <a:off x="3246455" y="1994832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4CBEAB-40D0-4C50-B086-A96A80A060B5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E7CB50EA-2E8B-4FEA-959F-E67A06CED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126" y="2922918"/>
            <a:ext cx="2091666" cy="2091666"/>
          </a:xfrm>
          <a:custGeom>
            <a:avLst/>
            <a:gdLst>
              <a:gd name="connsiteX0" fmla="*/ 541338 w 1079500"/>
              <a:gd name="connsiteY0" fmla="*/ 431800 h 1079501"/>
              <a:gd name="connsiteX1" fmla="*/ 649288 w 1079500"/>
              <a:gd name="connsiteY1" fmla="*/ 539750 h 1079501"/>
              <a:gd name="connsiteX2" fmla="*/ 541338 w 1079500"/>
              <a:gd name="connsiteY2" fmla="*/ 647700 h 1079501"/>
              <a:gd name="connsiteX3" fmla="*/ 433388 w 1079500"/>
              <a:gd name="connsiteY3" fmla="*/ 539750 h 1079501"/>
              <a:gd name="connsiteX4" fmla="*/ 541338 w 1079500"/>
              <a:gd name="connsiteY4" fmla="*/ 431800 h 1079501"/>
              <a:gd name="connsiteX5" fmla="*/ 538163 w 1079500"/>
              <a:gd name="connsiteY5" fmla="*/ 255602 h 1079501"/>
              <a:gd name="connsiteX6" fmla="*/ 257190 w 1079500"/>
              <a:gd name="connsiteY6" fmla="*/ 536575 h 1079501"/>
              <a:gd name="connsiteX7" fmla="*/ 538163 w 1079500"/>
              <a:gd name="connsiteY7" fmla="*/ 817548 h 1079501"/>
              <a:gd name="connsiteX8" fmla="*/ 819136 w 1079500"/>
              <a:gd name="connsiteY8" fmla="*/ 536575 h 1079501"/>
              <a:gd name="connsiteX9" fmla="*/ 538163 w 1079500"/>
              <a:gd name="connsiteY9" fmla="*/ 255602 h 1079501"/>
              <a:gd name="connsiteX10" fmla="*/ 484188 w 1079500"/>
              <a:gd name="connsiteY10" fmla="*/ 0 h 1079501"/>
              <a:gd name="connsiteX11" fmla="*/ 592138 w 1079500"/>
              <a:gd name="connsiteY11" fmla="*/ 0 h 1079501"/>
              <a:gd name="connsiteX12" fmla="*/ 592138 w 1079500"/>
              <a:gd name="connsiteY12" fmla="*/ 145141 h 1079501"/>
              <a:gd name="connsiteX13" fmla="*/ 618151 w 1079500"/>
              <a:gd name="connsiteY13" fmla="*/ 147763 h 1079501"/>
              <a:gd name="connsiteX14" fmla="*/ 729448 w 1079500"/>
              <a:gd name="connsiteY14" fmla="*/ 188750 h 1079501"/>
              <a:gd name="connsiteX15" fmla="*/ 776415 w 1079500"/>
              <a:gd name="connsiteY15" fmla="*/ 224507 h 1079501"/>
              <a:gd name="connsiteX16" fmla="*/ 882122 w 1079500"/>
              <a:gd name="connsiteY16" fmla="*/ 118800 h 1079501"/>
              <a:gd name="connsiteX17" fmla="*/ 958454 w 1079500"/>
              <a:gd name="connsiteY17" fmla="*/ 195132 h 1079501"/>
              <a:gd name="connsiteX18" fmla="*/ 855131 w 1079500"/>
              <a:gd name="connsiteY18" fmla="*/ 298456 h 1079501"/>
              <a:gd name="connsiteX19" fmla="*/ 859733 w 1079500"/>
              <a:gd name="connsiteY19" fmla="*/ 303916 h 1079501"/>
              <a:gd name="connsiteX20" fmla="*/ 928840 w 1079500"/>
              <a:gd name="connsiteY20" fmla="*/ 466318 h 1079501"/>
              <a:gd name="connsiteX21" fmla="*/ 932097 w 1079500"/>
              <a:gd name="connsiteY21" fmla="*/ 503238 h 1079501"/>
              <a:gd name="connsiteX22" fmla="*/ 1079500 w 1079500"/>
              <a:gd name="connsiteY22" fmla="*/ 503238 h 1079501"/>
              <a:gd name="connsiteX23" fmla="*/ 1079500 w 1079500"/>
              <a:gd name="connsiteY23" fmla="*/ 611188 h 1079501"/>
              <a:gd name="connsiteX24" fmla="*/ 927663 w 1079500"/>
              <a:gd name="connsiteY24" fmla="*/ 611188 h 1079501"/>
              <a:gd name="connsiteX25" fmla="*/ 910957 w 1079500"/>
              <a:gd name="connsiteY25" fmla="*/ 673039 h 1079501"/>
              <a:gd name="connsiteX26" fmla="*/ 864564 w 1079500"/>
              <a:gd name="connsiteY26" fmla="*/ 762419 h 1079501"/>
              <a:gd name="connsiteX27" fmla="*/ 840669 w 1079500"/>
              <a:gd name="connsiteY27" fmla="*/ 789033 h 1079501"/>
              <a:gd name="connsiteX28" fmla="*/ 947229 w 1079500"/>
              <a:gd name="connsiteY28" fmla="*/ 895593 h 1079501"/>
              <a:gd name="connsiteX29" fmla="*/ 870897 w 1079500"/>
              <a:gd name="connsiteY29" fmla="*/ 971925 h 1079501"/>
              <a:gd name="connsiteX30" fmla="*/ 760536 w 1079500"/>
              <a:gd name="connsiteY30" fmla="*/ 861564 h 1079501"/>
              <a:gd name="connsiteX31" fmla="*/ 714553 w 1079500"/>
              <a:gd name="connsiteY31" fmla="*/ 892200 h 1079501"/>
              <a:gd name="connsiteX32" fmla="*/ 618151 w 1079500"/>
              <a:gd name="connsiteY32" fmla="*/ 925387 h 1079501"/>
              <a:gd name="connsiteX33" fmla="*/ 592138 w 1079500"/>
              <a:gd name="connsiteY33" fmla="*/ 928009 h 1079501"/>
              <a:gd name="connsiteX34" fmla="*/ 592138 w 1079500"/>
              <a:gd name="connsiteY34" fmla="*/ 1079501 h 1079501"/>
              <a:gd name="connsiteX35" fmla="*/ 484188 w 1079500"/>
              <a:gd name="connsiteY35" fmla="*/ 1079501 h 1079501"/>
              <a:gd name="connsiteX36" fmla="*/ 484188 w 1079500"/>
              <a:gd name="connsiteY36" fmla="*/ 928009 h 1079501"/>
              <a:gd name="connsiteX37" fmla="*/ 458175 w 1079500"/>
              <a:gd name="connsiteY37" fmla="*/ 925387 h 1079501"/>
              <a:gd name="connsiteX38" fmla="*/ 361773 w 1079500"/>
              <a:gd name="connsiteY38" fmla="*/ 892200 h 1079501"/>
              <a:gd name="connsiteX39" fmla="*/ 301525 w 1079500"/>
              <a:gd name="connsiteY39" fmla="*/ 852061 h 1079501"/>
              <a:gd name="connsiteX40" fmla="*/ 195132 w 1079500"/>
              <a:gd name="connsiteY40" fmla="*/ 958454 h 1079501"/>
              <a:gd name="connsiteX41" fmla="*/ 118799 w 1079500"/>
              <a:gd name="connsiteY41" fmla="*/ 882122 h 1079501"/>
              <a:gd name="connsiteX42" fmla="*/ 224413 w 1079500"/>
              <a:gd name="connsiteY42" fmla="*/ 776509 h 1079501"/>
              <a:gd name="connsiteX43" fmla="*/ 211762 w 1079500"/>
              <a:gd name="connsiteY43" fmla="*/ 762419 h 1079501"/>
              <a:gd name="connsiteX44" fmla="*/ 165369 w 1079500"/>
              <a:gd name="connsiteY44" fmla="*/ 673039 h 1079501"/>
              <a:gd name="connsiteX45" fmla="*/ 148663 w 1079500"/>
              <a:gd name="connsiteY45" fmla="*/ 611188 h 1079501"/>
              <a:gd name="connsiteX46" fmla="*/ 0 w 1079500"/>
              <a:gd name="connsiteY46" fmla="*/ 611188 h 1079501"/>
              <a:gd name="connsiteX47" fmla="*/ 0 w 1079500"/>
              <a:gd name="connsiteY47" fmla="*/ 503238 h 1079501"/>
              <a:gd name="connsiteX48" fmla="*/ 144229 w 1079500"/>
              <a:gd name="connsiteY48" fmla="*/ 503238 h 1079501"/>
              <a:gd name="connsiteX49" fmla="*/ 147486 w 1079500"/>
              <a:gd name="connsiteY49" fmla="*/ 466318 h 1079501"/>
              <a:gd name="connsiteX50" fmla="*/ 185805 w 1079500"/>
              <a:gd name="connsiteY50" fmla="*/ 353756 h 1079501"/>
              <a:gd name="connsiteX51" fmla="*/ 211360 w 1079500"/>
              <a:gd name="connsiteY51" fmla="*/ 312388 h 1079501"/>
              <a:gd name="connsiteX52" fmla="*/ 107574 w 1079500"/>
              <a:gd name="connsiteY52" fmla="*/ 208603 h 1079501"/>
              <a:gd name="connsiteX53" fmla="*/ 183907 w 1079500"/>
              <a:gd name="connsiteY53" fmla="*/ 132271 h 1079501"/>
              <a:gd name="connsiteX54" fmla="*/ 286417 w 1079500"/>
              <a:gd name="connsiteY54" fmla="*/ 234781 h 1079501"/>
              <a:gd name="connsiteX55" fmla="*/ 346878 w 1079500"/>
              <a:gd name="connsiteY55" fmla="*/ 188750 h 1079501"/>
              <a:gd name="connsiteX56" fmla="*/ 458175 w 1079500"/>
              <a:gd name="connsiteY56" fmla="*/ 147763 h 1079501"/>
              <a:gd name="connsiteX57" fmla="*/ 484188 w 1079500"/>
              <a:gd name="connsiteY57" fmla="*/ 145141 h 107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9500" h="1079501">
                <a:moveTo>
                  <a:pt x="541338" y="431800"/>
                </a:moveTo>
                <a:cubicBezTo>
                  <a:pt x="600957" y="431800"/>
                  <a:pt x="649288" y="480131"/>
                  <a:pt x="649288" y="539750"/>
                </a:cubicBezTo>
                <a:cubicBezTo>
                  <a:pt x="649288" y="599369"/>
                  <a:pt x="600957" y="647700"/>
                  <a:pt x="541338" y="647700"/>
                </a:cubicBezTo>
                <a:cubicBezTo>
                  <a:pt x="481719" y="647700"/>
                  <a:pt x="433388" y="599369"/>
                  <a:pt x="433388" y="539750"/>
                </a:cubicBezTo>
                <a:cubicBezTo>
                  <a:pt x="433388" y="480131"/>
                  <a:pt x="481719" y="431800"/>
                  <a:pt x="541338" y="431800"/>
                </a:cubicBezTo>
                <a:close/>
                <a:moveTo>
                  <a:pt x="538163" y="255602"/>
                </a:moveTo>
                <a:cubicBezTo>
                  <a:pt x="382978" y="255602"/>
                  <a:pt x="257190" y="381390"/>
                  <a:pt x="257190" y="536575"/>
                </a:cubicBezTo>
                <a:cubicBezTo>
                  <a:pt x="257190" y="691761"/>
                  <a:pt x="382978" y="817548"/>
                  <a:pt x="538163" y="817548"/>
                </a:cubicBezTo>
                <a:cubicBezTo>
                  <a:pt x="693349" y="817548"/>
                  <a:pt x="819136" y="691761"/>
                  <a:pt x="819136" y="536575"/>
                </a:cubicBezTo>
                <a:cubicBezTo>
                  <a:pt x="819136" y="381390"/>
                  <a:pt x="693349" y="255602"/>
                  <a:pt x="538163" y="255602"/>
                </a:cubicBezTo>
                <a:close/>
                <a:moveTo>
                  <a:pt x="484188" y="0"/>
                </a:moveTo>
                <a:lnTo>
                  <a:pt x="592138" y="0"/>
                </a:lnTo>
                <a:lnTo>
                  <a:pt x="592138" y="145141"/>
                </a:lnTo>
                <a:lnTo>
                  <a:pt x="618151" y="147763"/>
                </a:lnTo>
                <a:cubicBezTo>
                  <a:pt x="657713" y="155858"/>
                  <a:pt x="695130" y="169838"/>
                  <a:pt x="729448" y="188750"/>
                </a:cubicBezTo>
                <a:lnTo>
                  <a:pt x="776415" y="224507"/>
                </a:lnTo>
                <a:lnTo>
                  <a:pt x="882122" y="118800"/>
                </a:lnTo>
                <a:lnTo>
                  <a:pt x="958454" y="195132"/>
                </a:lnTo>
                <a:lnTo>
                  <a:pt x="855131" y="298456"/>
                </a:lnTo>
                <a:lnTo>
                  <a:pt x="859733" y="303916"/>
                </a:lnTo>
                <a:cubicBezTo>
                  <a:pt x="894039" y="351252"/>
                  <a:pt x="918149" y="406460"/>
                  <a:pt x="928840" y="466318"/>
                </a:cubicBezTo>
                <a:lnTo>
                  <a:pt x="932097" y="503238"/>
                </a:lnTo>
                <a:lnTo>
                  <a:pt x="1079500" y="503238"/>
                </a:lnTo>
                <a:lnTo>
                  <a:pt x="1079500" y="611188"/>
                </a:lnTo>
                <a:lnTo>
                  <a:pt x="927663" y="611188"/>
                </a:lnTo>
                <a:lnTo>
                  <a:pt x="910957" y="673039"/>
                </a:lnTo>
                <a:cubicBezTo>
                  <a:pt x="899273" y="704952"/>
                  <a:pt x="883608" y="734946"/>
                  <a:pt x="864564" y="762419"/>
                </a:cubicBezTo>
                <a:lnTo>
                  <a:pt x="840669" y="789033"/>
                </a:lnTo>
                <a:lnTo>
                  <a:pt x="947229" y="895593"/>
                </a:lnTo>
                <a:lnTo>
                  <a:pt x="870897" y="971925"/>
                </a:lnTo>
                <a:lnTo>
                  <a:pt x="760536" y="861564"/>
                </a:lnTo>
                <a:lnTo>
                  <a:pt x="714553" y="892200"/>
                </a:lnTo>
                <a:cubicBezTo>
                  <a:pt x="684396" y="907186"/>
                  <a:pt x="652061" y="918449"/>
                  <a:pt x="618151" y="925387"/>
                </a:cubicBezTo>
                <a:lnTo>
                  <a:pt x="592138" y="928009"/>
                </a:lnTo>
                <a:lnTo>
                  <a:pt x="592138" y="1079501"/>
                </a:lnTo>
                <a:lnTo>
                  <a:pt x="484188" y="1079501"/>
                </a:lnTo>
                <a:lnTo>
                  <a:pt x="484188" y="928009"/>
                </a:lnTo>
                <a:lnTo>
                  <a:pt x="458175" y="925387"/>
                </a:lnTo>
                <a:cubicBezTo>
                  <a:pt x="424265" y="918449"/>
                  <a:pt x="391930" y="907186"/>
                  <a:pt x="361773" y="892200"/>
                </a:cubicBezTo>
                <a:lnTo>
                  <a:pt x="301525" y="852061"/>
                </a:lnTo>
                <a:lnTo>
                  <a:pt x="195132" y="958454"/>
                </a:lnTo>
                <a:lnTo>
                  <a:pt x="118799" y="882122"/>
                </a:lnTo>
                <a:lnTo>
                  <a:pt x="224413" y="776509"/>
                </a:lnTo>
                <a:lnTo>
                  <a:pt x="211762" y="762419"/>
                </a:lnTo>
                <a:cubicBezTo>
                  <a:pt x="192718" y="734946"/>
                  <a:pt x="177053" y="704952"/>
                  <a:pt x="165369" y="673039"/>
                </a:cubicBezTo>
                <a:lnTo>
                  <a:pt x="148663" y="611188"/>
                </a:lnTo>
                <a:lnTo>
                  <a:pt x="0" y="611188"/>
                </a:lnTo>
                <a:lnTo>
                  <a:pt x="0" y="503238"/>
                </a:lnTo>
                <a:lnTo>
                  <a:pt x="144229" y="503238"/>
                </a:lnTo>
                <a:lnTo>
                  <a:pt x="147486" y="466318"/>
                </a:lnTo>
                <a:cubicBezTo>
                  <a:pt x="154614" y="426413"/>
                  <a:pt x="167705" y="388574"/>
                  <a:pt x="185805" y="353756"/>
                </a:cubicBezTo>
                <a:lnTo>
                  <a:pt x="211360" y="312388"/>
                </a:lnTo>
                <a:lnTo>
                  <a:pt x="107574" y="208603"/>
                </a:lnTo>
                <a:lnTo>
                  <a:pt x="183907" y="132271"/>
                </a:lnTo>
                <a:lnTo>
                  <a:pt x="286417" y="234781"/>
                </a:lnTo>
                <a:lnTo>
                  <a:pt x="346878" y="188750"/>
                </a:lnTo>
                <a:cubicBezTo>
                  <a:pt x="381196" y="169838"/>
                  <a:pt x="418613" y="155858"/>
                  <a:pt x="458175" y="147763"/>
                </a:cubicBezTo>
                <a:lnTo>
                  <a:pt x="484188" y="1451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CD65B0E-6E2C-4943-9960-2351CD2BEFBB}"/>
              </a:ext>
            </a:extLst>
          </p:cNvPr>
          <p:cNvSpPr/>
          <p:nvPr/>
        </p:nvSpPr>
        <p:spPr bwMode="auto">
          <a:xfrm>
            <a:off x="6727328" y="1924620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F6C784F-9043-4D21-9897-77F5360239C2}"/>
              </a:ext>
            </a:extLst>
          </p:cNvPr>
          <p:cNvSpPr txBox="1"/>
          <p:nvPr/>
        </p:nvSpPr>
        <p:spPr>
          <a:xfrm>
            <a:off x="2819848" y="596244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発電所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7B4799F-623C-417C-9042-B2E67941C684}"/>
              </a:ext>
            </a:extLst>
          </p:cNvPr>
          <p:cNvSpPr txBox="1"/>
          <p:nvPr/>
        </p:nvSpPr>
        <p:spPr>
          <a:xfrm>
            <a:off x="7751666" y="596244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灯台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6A810A5B-3137-4BF8-B824-72CBA90C00A6}"/>
              </a:ext>
            </a:extLst>
          </p:cNvPr>
          <p:cNvSpPr/>
          <p:nvPr/>
        </p:nvSpPr>
        <p:spPr bwMode="auto">
          <a:xfrm>
            <a:off x="2670820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4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52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6C0B76A-8E2F-49C1-8D83-73A8FAEB58F7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交番はどっち？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389A9E-48E9-43E8-AD3B-F389BB61C87E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6D0471F-516A-42CF-B8A5-1CD19E5F4E60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9CA831E-FC74-4129-9557-B6C7B407DB03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Freeform 96">
            <a:extLst>
              <a:ext uri="{FF2B5EF4-FFF2-40B4-BE49-F238E27FC236}">
                <a16:creationId xmlns:a16="http://schemas.microsoft.com/office/drawing/2014/main" id="{747CF3BD-FC0D-47CC-962B-8308EEAB4EFF}"/>
              </a:ext>
            </a:extLst>
          </p:cNvPr>
          <p:cNvSpPr>
            <a:spLocks/>
          </p:cNvSpPr>
          <p:nvPr/>
        </p:nvSpPr>
        <p:spPr bwMode="auto">
          <a:xfrm>
            <a:off x="7570314" y="2979983"/>
            <a:ext cx="1534364" cy="2161908"/>
          </a:xfrm>
          <a:custGeom>
            <a:avLst/>
            <a:gdLst>
              <a:gd name="T0" fmla="*/ 499 w 998"/>
              <a:gd name="T1" fmla="*/ 862 h 1406"/>
              <a:gd name="T2" fmla="*/ 136 w 998"/>
              <a:gd name="T3" fmla="*/ 1406 h 1406"/>
              <a:gd name="T4" fmla="*/ 0 w 998"/>
              <a:gd name="T5" fmla="*/ 1315 h 1406"/>
              <a:gd name="T6" fmla="*/ 409 w 998"/>
              <a:gd name="T7" fmla="*/ 703 h 1406"/>
              <a:gd name="T8" fmla="*/ 0 w 998"/>
              <a:gd name="T9" fmla="*/ 113 h 1406"/>
              <a:gd name="T10" fmla="*/ 136 w 998"/>
              <a:gd name="T11" fmla="*/ 23 h 1406"/>
              <a:gd name="T12" fmla="*/ 499 w 998"/>
              <a:gd name="T13" fmla="*/ 567 h 1406"/>
              <a:gd name="T14" fmla="*/ 862 w 998"/>
              <a:gd name="T15" fmla="*/ 0 h 1406"/>
              <a:gd name="T16" fmla="*/ 998 w 998"/>
              <a:gd name="T17" fmla="*/ 91 h 1406"/>
              <a:gd name="T18" fmla="*/ 590 w 998"/>
              <a:gd name="T19" fmla="*/ 703 h 1406"/>
              <a:gd name="T20" fmla="*/ 998 w 998"/>
              <a:gd name="T21" fmla="*/ 1315 h 1406"/>
              <a:gd name="T22" fmla="*/ 862 w 998"/>
              <a:gd name="T23" fmla="*/ 1406 h 1406"/>
              <a:gd name="T24" fmla="*/ 499 w 998"/>
              <a:gd name="T25" fmla="*/ 86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8" h="1406">
                <a:moveTo>
                  <a:pt x="499" y="862"/>
                </a:moveTo>
                <a:lnTo>
                  <a:pt x="136" y="1406"/>
                </a:lnTo>
                <a:lnTo>
                  <a:pt x="0" y="1315"/>
                </a:lnTo>
                <a:lnTo>
                  <a:pt x="409" y="703"/>
                </a:lnTo>
                <a:lnTo>
                  <a:pt x="0" y="113"/>
                </a:lnTo>
                <a:lnTo>
                  <a:pt x="136" y="23"/>
                </a:lnTo>
                <a:lnTo>
                  <a:pt x="499" y="567"/>
                </a:lnTo>
                <a:lnTo>
                  <a:pt x="862" y="0"/>
                </a:lnTo>
                <a:lnTo>
                  <a:pt x="998" y="91"/>
                </a:lnTo>
                <a:lnTo>
                  <a:pt x="590" y="703"/>
                </a:lnTo>
                <a:lnTo>
                  <a:pt x="998" y="1315"/>
                </a:lnTo>
                <a:lnTo>
                  <a:pt x="862" y="1406"/>
                </a:lnTo>
                <a:lnTo>
                  <a:pt x="499" y="8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7DF681B7-CE86-4842-9183-C94C5226A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65" y="2945869"/>
            <a:ext cx="2207910" cy="2207910"/>
          </a:xfrm>
          <a:custGeom>
            <a:avLst/>
            <a:gdLst>
              <a:gd name="connsiteX0" fmla="*/ 533401 w 1066800"/>
              <a:gd name="connsiteY0" fmla="*/ 636015 h 1066800"/>
              <a:gd name="connsiteX1" fmla="*/ 286532 w 1066800"/>
              <a:gd name="connsiteY1" fmla="*/ 882884 h 1066800"/>
              <a:gd name="connsiteX2" fmla="*/ 293746 w 1066800"/>
              <a:gd name="connsiteY2" fmla="*/ 888837 h 1066800"/>
              <a:gd name="connsiteX3" fmla="*/ 533400 w 1066800"/>
              <a:gd name="connsiteY3" fmla="*/ 962046 h 1066800"/>
              <a:gd name="connsiteX4" fmla="*/ 773054 w 1066800"/>
              <a:gd name="connsiteY4" fmla="*/ 888837 h 1066800"/>
              <a:gd name="connsiteX5" fmla="*/ 780269 w 1066800"/>
              <a:gd name="connsiteY5" fmla="*/ 882884 h 1066800"/>
              <a:gd name="connsiteX6" fmla="*/ 882884 w 1066800"/>
              <a:gd name="connsiteY6" fmla="*/ 286532 h 1066800"/>
              <a:gd name="connsiteX7" fmla="*/ 634429 w 1066800"/>
              <a:gd name="connsiteY7" fmla="*/ 534988 h 1066800"/>
              <a:gd name="connsiteX8" fmla="*/ 881449 w 1066800"/>
              <a:gd name="connsiteY8" fmla="*/ 782008 h 1066800"/>
              <a:gd name="connsiteX9" fmla="*/ 888837 w 1066800"/>
              <a:gd name="connsiteY9" fmla="*/ 773054 h 1066800"/>
              <a:gd name="connsiteX10" fmla="*/ 962046 w 1066800"/>
              <a:gd name="connsiteY10" fmla="*/ 533400 h 1066800"/>
              <a:gd name="connsiteX11" fmla="*/ 888837 w 1066800"/>
              <a:gd name="connsiteY11" fmla="*/ 293746 h 1066800"/>
              <a:gd name="connsiteX12" fmla="*/ 183917 w 1066800"/>
              <a:gd name="connsiteY12" fmla="*/ 286531 h 1066800"/>
              <a:gd name="connsiteX13" fmla="*/ 177964 w 1066800"/>
              <a:gd name="connsiteY13" fmla="*/ 293746 h 1066800"/>
              <a:gd name="connsiteX14" fmla="*/ 104754 w 1066800"/>
              <a:gd name="connsiteY14" fmla="*/ 533400 h 1066800"/>
              <a:gd name="connsiteX15" fmla="*/ 177964 w 1066800"/>
              <a:gd name="connsiteY15" fmla="*/ 773054 h 1066800"/>
              <a:gd name="connsiteX16" fmla="*/ 184337 w 1066800"/>
              <a:gd name="connsiteY16" fmla="*/ 780778 h 1066800"/>
              <a:gd name="connsiteX17" fmla="*/ 431250 w 1066800"/>
              <a:gd name="connsiteY17" fmla="*/ 533865 h 1066800"/>
              <a:gd name="connsiteX18" fmla="*/ 533400 w 1066800"/>
              <a:gd name="connsiteY18" fmla="*/ 104754 h 1066800"/>
              <a:gd name="connsiteX19" fmla="*/ 293746 w 1066800"/>
              <a:gd name="connsiteY19" fmla="*/ 177964 h 1066800"/>
              <a:gd name="connsiteX20" fmla="*/ 284792 w 1066800"/>
              <a:gd name="connsiteY20" fmla="*/ 185351 h 1066800"/>
              <a:gd name="connsiteX21" fmla="*/ 532278 w 1066800"/>
              <a:gd name="connsiteY21" fmla="*/ 432837 h 1066800"/>
              <a:gd name="connsiteX22" fmla="*/ 780779 w 1066800"/>
              <a:gd name="connsiteY22" fmla="*/ 184337 h 1066800"/>
              <a:gd name="connsiteX23" fmla="*/ 773054 w 1066800"/>
              <a:gd name="connsiteY23" fmla="*/ 177964 h 1066800"/>
              <a:gd name="connsiteX24" fmla="*/ 533400 w 1066800"/>
              <a:gd name="connsiteY24" fmla="*/ 104754 h 1066800"/>
              <a:gd name="connsiteX25" fmla="*/ 533400 w 1066800"/>
              <a:gd name="connsiteY25" fmla="*/ 0 h 1066800"/>
              <a:gd name="connsiteX26" fmla="*/ 1066800 w 1066800"/>
              <a:gd name="connsiteY26" fmla="*/ 533400 h 1066800"/>
              <a:gd name="connsiteX27" fmla="*/ 533400 w 1066800"/>
              <a:gd name="connsiteY27" fmla="*/ 1066800 h 1066800"/>
              <a:gd name="connsiteX28" fmla="*/ 0 w 1066800"/>
              <a:gd name="connsiteY28" fmla="*/ 533400 h 1066800"/>
              <a:gd name="connsiteX29" fmla="*/ 533400 w 1066800"/>
              <a:gd name="connsiteY29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66800" h="1066800">
                <a:moveTo>
                  <a:pt x="533401" y="636015"/>
                </a:moveTo>
                <a:lnTo>
                  <a:pt x="286532" y="882884"/>
                </a:lnTo>
                <a:lnTo>
                  <a:pt x="293746" y="888837"/>
                </a:lnTo>
                <a:cubicBezTo>
                  <a:pt x="362159" y="935057"/>
                  <a:pt x="444630" y="962046"/>
                  <a:pt x="533400" y="962046"/>
                </a:cubicBezTo>
                <a:cubicBezTo>
                  <a:pt x="622171" y="962046"/>
                  <a:pt x="704642" y="935057"/>
                  <a:pt x="773054" y="888837"/>
                </a:cubicBezTo>
                <a:lnTo>
                  <a:pt x="780269" y="882884"/>
                </a:lnTo>
                <a:close/>
                <a:moveTo>
                  <a:pt x="882884" y="286532"/>
                </a:moveTo>
                <a:lnTo>
                  <a:pt x="634429" y="534988"/>
                </a:lnTo>
                <a:lnTo>
                  <a:pt x="881449" y="782008"/>
                </a:lnTo>
                <a:lnTo>
                  <a:pt x="888837" y="773054"/>
                </a:lnTo>
                <a:cubicBezTo>
                  <a:pt x="935057" y="704641"/>
                  <a:pt x="962046" y="622170"/>
                  <a:pt x="962046" y="533400"/>
                </a:cubicBezTo>
                <a:cubicBezTo>
                  <a:pt x="962046" y="444630"/>
                  <a:pt x="935057" y="362159"/>
                  <a:pt x="888837" y="293746"/>
                </a:cubicBezTo>
                <a:close/>
                <a:moveTo>
                  <a:pt x="183917" y="286531"/>
                </a:moveTo>
                <a:lnTo>
                  <a:pt x="177964" y="293746"/>
                </a:lnTo>
                <a:cubicBezTo>
                  <a:pt x="131744" y="362159"/>
                  <a:pt x="104754" y="444630"/>
                  <a:pt x="104754" y="533400"/>
                </a:cubicBezTo>
                <a:cubicBezTo>
                  <a:pt x="104754" y="622170"/>
                  <a:pt x="131744" y="704641"/>
                  <a:pt x="177964" y="773054"/>
                </a:cubicBezTo>
                <a:lnTo>
                  <a:pt x="184337" y="780778"/>
                </a:lnTo>
                <a:lnTo>
                  <a:pt x="431250" y="533865"/>
                </a:lnTo>
                <a:close/>
                <a:moveTo>
                  <a:pt x="533400" y="104754"/>
                </a:moveTo>
                <a:cubicBezTo>
                  <a:pt x="444630" y="104754"/>
                  <a:pt x="362159" y="131743"/>
                  <a:pt x="293746" y="177964"/>
                </a:cubicBezTo>
                <a:lnTo>
                  <a:pt x="284792" y="185351"/>
                </a:lnTo>
                <a:lnTo>
                  <a:pt x="532278" y="432837"/>
                </a:lnTo>
                <a:lnTo>
                  <a:pt x="780779" y="184337"/>
                </a:lnTo>
                <a:lnTo>
                  <a:pt x="773054" y="177964"/>
                </a:lnTo>
                <a:cubicBezTo>
                  <a:pt x="704642" y="131743"/>
                  <a:pt x="622171" y="104754"/>
                  <a:pt x="533400" y="104754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6" y="1066800"/>
                  <a:pt x="0" y="828005"/>
                  <a:pt x="0" y="533400"/>
                </a:cubicBezTo>
                <a:cubicBezTo>
                  <a:pt x="0" y="238795"/>
                  <a:pt x="238796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1F4F50F-7C38-4649-945C-FCE385F52DC8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8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4CA342B-1B3E-4574-BA52-E5B5CD43CEE2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交番はどっち？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695DF7-8752-4113-A9B4-EA330C127B5A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90E5236-53B6-4852-97D7-45C8ECFA1761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93BD4BD-2EE9-43BD-9702-3A9FC9DCAF0D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Freeform 96">
            <a:extLst>
              <a:ext uri="{FF2B5EF4-FFF2-40B4-BE49-F238E27FC236}">
                <a16:creationId xmlns:a16="http://schemas.microsoft.com/office/drawing/2014/main" id="{69004765-7D78-44BF-84A5-DCC892B1B000}"/>
              </a:ext>
            </a:extLst>
          </p:cNvPr>
          <p:cNvSpPr>
            <a:spLocks/>
          </p:cNvSpPr>
          <p:nvPr/>
        </p:nvSpPr>
        <p:spPr bwMode="auto">
          <a:xfrm>
            <a:off x="7570314" y="2979983"/>
            <a:ext cx="1534364" cy="2161908"/>
          </a:xfrm>
          <a:custGeom>
            <a:avLst/>
            <a:gdLst>
              <a:gd name="T0" fmla="*/ 499 w 998"/>
              <a:gd name="T1" fmla="*/ 862 h 1406"/>
              <a:gd name="T2" fmla="*/ 136 w 998"/>
              <a:gd name="T3" fmla="*/ 1406 h 1406"/>
              <a:gd name="T4" fmla="*/ 0 w 998"/>
              <a:gd name="T5" fmla="*/ 1315 h 1406"/>
              <a:gd name="T6" fmla="*/ 409 w 998"/>
              <a:gd name="T7" fmla="*/ 703 h 1406"/>
              <a:gd name="T8" fmla="*/ 0 w 998"/>
              <a:gd name="T9" fmla="*/ 113 h 1406"/>
              <a:gd name="T10" fmla="*/ 136 w 998"/>
              <a:gd name="T11" fmla="*/ 23 h 1406"/>
              <a:gd name="T12" fmla="*/ 499 w 998"/>
              <a:gd name="T13" fmla="*/ 567 h 1406"/>
              <a:gd name="T14" fmla="*/ 862 w 998"/>
              <a:gd name="T15" fmla="*/ 0 h 1406"/>
              <a:gd name="T16" fmla="*/ 998 w 998"/>
              <a:gd name="T17" fmla="*/ 91 h 1406"/>
              <a:gd name="T18" fmla="*/ 590 w 998"/>
              <a:gd name="T19" fmla="*/ 703 h 1406"/>
              <a:gd name="T20" fmla="*/ 998 w 998"/>
              <a:gd name="T21" fmla="*/ 1315 h 1406"/>
              <a:gd name="T22" fmla="*/ 862 w 998"/>
              <a:gd name="T23" fmla="*/ 1406 h 1406"/>
              <a:gd name="T24" fmla="*/ 499 w 998"/>
              <a:gd name="T25" fmla="*/ 86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8" h="1406">
                <a:moveTo>
                  <a:pt x="499" y="862"/>
                </a:moveTo>
                <a:lnTo>
                  <a:pt x="136" y="1406"/>
                </a:lnTo>
                <a:lnTo>
                  <a:pt x="0" y="1315"/>
                </a:lnTo>
                <a:lnTo>
                  <a:pt x="409" y="703"/>
                </a:lnTo>
                <a:lnTo>
                  <a:pt x="0" y="113"/>
                </a:lnTo>
                <a:lnTo>
                  <a:pt x="136" y="23"/>
                </a:lnTo>
                <a:lnTo>
                  <a:pt x="499" y="567"/>
                </a:lnTo>
                <a:lnTo>
                  <a:pt x="862" y="0"/>
                </a:lnTo>
                <a:lnTo>
                  <a:pt x="998" y="91"/>
                </a:lnTo>
                <a:lnTo>
                  <a:pt x="590" y="703"/>
                </a:lnTo>
                <a:lnTo>
                  <a:pt x="998" y="1315"/>
                </a:lnTo>
                <a:lnTo>
                  <a:pt x="862" y="1406"/>
                </a:lnTo>
                <a:lnTo>
                  <a:pt x="499" y="86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694638C2-D539-4E72-BAB0-CCD051460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65" y="2945869"/>
            <a:ext cx="2207910" cy="2207910"/>
          </a:xfrm>
          <a:custGeom>
            <a:avLst/>
            <a:gdLst>
              <a:gd name="connsiteX0" fmla="*/ 533401 w 1066800"/>
              <a:gd name="connsiteY0" fmla="*/ 636015 h 1066800"/>
              <a:gd name="connsiteX1" fmla="*/ 286532 w 1066800"/>
              <a:gd name="connsiteY1" fmla="*/ 882884 h 1066800"/>
              <a:gd name="connsiteX2" fmla="*/ 293746 w 1066800"/>
              <a:gd name="connsiteY2" fmla="*/ 888837 h 1066800"/>
              <a:gd name="connsiteX3" fmla="*/ 533400 w 1066800"/>
              <a:gd name="connsiteY3" fmla="*/ 962046 h 1066800"/>
              <a:gd name="connsiteX4" fmla="*/ 773054 w 1066800"/>
              <a:gd name="connsiteY4" fmla="*/ 888837 h 1066800"/>
              <a:gd name="connsiteX5" fmla="*/ 780269 w 1066800"/>
              <a:gd name="connsiteY5" fmla="*/ 882884 h 1066800"/>
              <a:gd name="connsiteX6" fmla="*/ 882884 w 1066800"/>
              <a:gd name="connsiteY6" fmla="*/ 286532 h 1066800"/>
              <a:gd name="connsiteX7" fmla="*/ 634429 w 1066800"/>
              <a:gd name="connsiteY7" fmla="*/ 534988 h 1066800"/>
              <a:gd name="connsiteX8" fmla="*/ 881449 w 1066800"/>
              <a:gd name="connsiteY8" fmla="*/ 782008 h 1066800"/>
              <a:gd name="connsiteX9" fmla="*/ 888837 w 1066800"/>
              <a:gd name="connsiteY9" fmla="*/ 773054 h 1066800"/>
              <a:gd name="connsiteX10" fmla="*/ 962046 w 1066800"/>
              <a:gd name="connsiteY10" fmla="*/ 533400 h 1066800"/>
              <a:gd name="connsiteX11" fmla="*/ 888837 w 1066800"/>
              <a:gd name="connsiteY11" fmla="*/ 293746 h 1066800"/>
              <a:gd name="connsiteX12" fmla="*/ 183917 w 1066800"/>
              <a:gd name="connsiteY12" fmla="*/ 286531 h 1066800"/>
              <a:gd name="connsiteX13" fmla="*/ 177964 w 1066800"/>
              <a:gd name="connsiteY13" fmla="*/ 293746 h 1066800"/>
              <a:gd name="connsiteX14" fmla="*/ 104754 w 1066800"/>
              <a:gd name="connsiteY14" fmla="*/ 533400 h 1066800"/>
              <a:gd name="connsiteX15" fmla="*/ 177964 w 1066800"/>
              <a:gd name="connsiteY15" fmla="*/ 773054 h 1066800"/>
              <a:gd name="connsiteX16" fmla="*/ 184337 w 1066800"/>
              <a:gd name="connsiteY16" fmla="*/ 780778 h 1066800"/>
              <a:gd name="connsiteX17" fmla="*/ 431250 w 1066800"/>
              <a:gd name="connsiteY17" fmla="*/ 533865 h 1066800"/>
              <a:gd name="connsiteX18" fmla="*/ 533400 w 1066800"/>
              <a:gd name="connsiteY18" fmla="*/ 104754 h 1066800"/>
              <a:gd name="connsiteX19" fmla="*/ 293746 w 1066800"/>
              <a:gd name="connsiteY19" fmla="*/ 177964 h 1066800"/>
              <a:gd name="connsiteX20" fmla="*/ 284792 w 1066800"/>
              <a:gd name="connsiteY20" fmla="*/ 185351 h 1066800"/>
              <a:gd name="connsiteX21" fmla="*/ 532278 w 1066800"/>
              <a:gd name="connsiteY21" fmla="*/ 432837 h 1066800"/>
              <a:gd name="connsiteX22" fmla="*/ 780779 w 1066800"/>
              <a:gd name="connsiteY22" fmla="*/ 184337 h 1066800"/>
              <a:gd name="connsiteX23" fmla="*/ 773054 w 1066800"/>
              <a:gd name="connsiteY23" fmla="*/ 177964 h 1066800"/>
              <a:gd name="connsiteX24" fmla="*/ 533400 w 1066800"/>
              <a:gd name="connsiteY24" fmla="*/ 104754 h 1066800"/>
              <a:gd name="connsiteX25" fmla="*/ 533400 w 1066800"/>
              <a:gd name="connsiteY25" fmla="*/ 0 h 1066800"/>
              <a:gd name="connsiteX26" fmla="*/ 1066800 w 1066800"/>
              <a:gd name="connsiteY26" fmla="*/ 533400 h 1066800"/>
              <a:gd name="connsiteX27" fmla="*/ 533400 w 1066800"/>
              <a:gd name="connsiteY27" fmla="*/ 1066800 h 1066800"/>
              <a:gd name="connsiteX28" fmla="*/ 0 w 1066800"/>
              <a:gd name="connsiteY28" fmla="*/ 533400 h 1066800"/>
              <a:gd name="connsiteX29" fmla="*/ 533400 w 1066800"/>
              <a:gd name="connsiteY29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66800" h="1066800">
                <a:moveTo>
                  <a:pt x="533401" y="636015"/>
                </a:moveTo>
                <a:lnTo>
                  <a:pt x="286532" y="882884"/>
                </a:lnTo>
                <a:lnTo>
                  <a:pt x="293746" y="888837"/>
                </a:lnTo>
                <a:cubicBezTo>
                  <a:pt x="362159" y="935057"/>
                  <a:pt x="444630" y="962046"/>
                  <a:pt x="533400" y="962046"/>
                </a:cubicBezTo>
                <a:cubicBezTo>
                  <a:pt x="622171" y="962046"/>
                  <a:pt x="704642" y="935057"/>
                  <a:pt x="773054" y="888837"/>
                </a:cubicBezTo>
                <a:lnTo>
                  <a:pt x="780269" y="882884"/>
                </a:lnTo>
                <a:close/>
                <a:moveTo>
                  <a:pt x="882884" y="286532"/>
                </a:moveTo>
                <a:lnTo>
                  <a:pt x="634429" y="534988"/>
                </a:lnTo>
                <a:lnTo>
                  <a:pt x="881449" y="782008"/>
                </a:lnTo>
                <a:lnTo>
                  <a:pt x="888837" y="773054"/>
                </a:lnTo>
                <a:cubicBezTo>
                  <a:pt x="935057" y="704641"/>
                  <a:pt x="962046" y="622170"/>
                  <a:pt x="962046" y="533400"/>
                </a:cubicBezTo>
                <a:cubicBezTo>
                  <a:pt x="962046" y="444630"/>
                  <a:pt x="935057" y="362159"/>
                  <a:pt x="888837" y="293746"/>
                </a:cubicBezTo>
                <a:close/>
                <a:moveTo>
                  <a:pt x="183917" y="286531"/>
                </a:moveTo>
                <a:lnTo>
                  <a:pt x="177964" y="293746"/>
                </a:lnTo>
                <a:cubicBezTo>
                  <a:pt x="131744" y="362159"/>
                  <a:pt x="104754" y="444630"/>
                  <a:pt x="104754" y="533400"/>
                </a:cubicBezTo>
                <a:cubicBezTo>
                  <a:pt x="104754" y="622170"/>
                  <a:pt x="131744" y="704641"/>
                  <a:pt x="177964" y="773054"/>
                </a:cubicBezTo>
                <a:lnTo>
                  <a:pt x="184337" y="780778"/>
                </a:lnTo>
                <a:lnTo>
                  <a:pt x="431250" y="533865"/>
                </a:lnTo>
                <a:close/>
                <a:moveTo>
                  <a:pt x="533400" y="104754"/>
                </a:moveTo>
                <a:cubicBezTo>
                  <a:pt x="444630" y="104754"/>
                  <a:pt x="362159" y="131743"/>
                  <a:pt x="293746" y="177964"/>
                </a:cubicBezTo>
                <a:lnTo>
                  <a:pt x="284792" y="185351"/>
                </a:lnTo>
                <a:lnTo>
                  <a:pt x="532278" y="432837"/>
                </a:lnTo>
                <a:lnTo>
                  <a:pt x="780779" y="184337"/>
                </a:lnTo>
                <a:lnTo>
                  <a:pt x="773054" y="177964"/>
                </a:lnTo>
                <a:cubicBezTo>
                  <a:pt x="704642" y="131743"/>
                  <a:pt x="622171" y="104754"/>
                  <a:pt x="533400" y="104754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6" y="1066800"/>
                  <a:pt x="0" y="828005"/>
                  <a:pt x="0" y="533400"/>
                </a:cubicBezTo>
                <a:cubicBezTo>
                  <a:pt x="0" y="238795"/>
                  <a:pt x="238796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640813-A7D1-4A43-9FCC-5E8FAFE8CAA2}"/>
              </a:ext>
            </a:extLst>
          </p:cNvPr>
          <p:cNvSpPr txBox="1"/>
          <p:nvPr/>
        </p:nvSpPr>
        <p:spPr>
          <a:xfrm>
            <a:off x="2938624" y="596244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警察署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B35E6C0-F7B2-45AF-8804-55BD164E4F94}"/>
              </a:ext>
            </a:extLst>
          </p:cNvPr>
          <p:cNvSpPr txBox="1"/>
          <p:nvPr/>
        </p:nvSpPr>
        <p:spPr>
          <a:xfrm>
            <a:off x="7751665" y="596244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交番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4" name="円: 塗りつぶしなし 43">
            <a:extLst>
              <a:ext uri="{FF2B5EF4-FFF2-40B4-BE49-F238E27FC236}">
                <a16:creationId xmlns:a16="http://schemas.microsoft.com/office/drawing/2014/main" id="{69C58E3B-6747-4577-B323-2D4A66A01610}"/>
              </a:ext>
            </a:extLst>
          </p:cNvPr>
          <p:cNvSpPr/>
          <p:nvPr/>
        </p:nvSpPr>
        <p:spPr bwMode="auto">
          <a:xfrm>
            <a:off x="7404459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430BC77-E10C-4E1C-A15C-A0BB8842A256}"/>
              </a:ext>
            </a:extLst>
          </p:cNvPr>
          <p:cNvSpPr/>
          <p:nvPr/>
        </p:nvSpPr>
        <p:spPr bwMode="auto">
          <a:xfrm>
            <a:off x="2177042" y="1924735"/>
            <a:ext cx="3246711" cy="384452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18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61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2394840-80BE-4864-AABE-E2C8110F04C6}"/>
              </a:ext>
            </a:extLst>
          </p:cNvPr>
          <p:cNvSpPr txBox="1"/>
          <p:nvPr/>
        </p:nvSpPr>
        <p:spPr>
          <a:xfrm>
            <a:off x="1958494" y="65790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市役所はどっち？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54E3EA1-1A77-4CDA-9457-AA58F4FC5714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9CCABF0-0FE3-4907-ADB9-AF1852425C14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C661043-A54B-404B-A2CB-A27CB563E7B7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1F9F9CE4-F827-43A8-9033-5CBD79263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245" y="2941605"/>
            <a:ext cx="2012150" cy="2012146"/>
          </a:xfrm>
          <a:custGeom>
            <a:avLst/>
            <a:gdLst>
              <a:gd name="connsiteX0" fmla="*/ 538163 w 1076325"/>
              <a:gd name="connsiteY0" fmla="*/ 224234 h 1076325"/>
              <a:gd name="connsiteX1" fmla="*/ 224235 w 1076325"/>
              <a:gd name="connsiteY1" fmla="*/ 538162 h 1076325"/>
              <a:gd name="connsiteX2" fmla="*/ 538163 w 1076325"/>
              <a:gd name="connsiteY2" fmla="*/ 852090 h 1076325"/>
              <a:gd name="connsiteX3" fmla="*/ 852091 w 1076325"/>
              <a:gd name="connsiteY3" fmla="*/ 538162 h 1076325"/>
              <a:gd name="connsiteX4" fmla="*/ 538163 w 1076325"/>
              <a:gd name="connsiteY4" fmla="*/ 224234 h 1076325"/>
              <a:gd name="connsiteX5" fmla="*/ 538163 w 1076325"/>
              <a:gd name="connsiteY5" fmla="*/ 179387 h 1076325"/>
              <a:gd name="connsiteX6" fmla="*/ 896938 w 1076325"/>
              <a:gd name="connsiteY6" fmla="*/ 538162 h 1076325"/>
              <a:gd name="connsiteX7" fmla="*/ 538163 w 1076325"/>
              <a:gd name="connsiteY7" fmla="*/ 896937 h 1076325"/>
              <a:gd name="connsiteX8" fmla="*/ 179388 w 1076325"/>
              <a:gd name="connsiteY8" fmla="*/ 538162 h 1076325"/>
              <a:gd name="connsiteX9" fmla="*/ 538163 w 1076325"/>
              <a:gd name="connsiteY9" fmla="*/ 179387 h 1076325"/>
              <a:gd name="connsiteX10" fmla="*/ 538163 w 1076325"/>
              <a:gd name="connsiteY10" fmla="*/ 60693 h 1076325"/>
              <a:gd name="connsiteX11" fmla="*/ 60693 w 1076325"/>
              <a:gd name="connsiteY11" fmla="*/ 538163 h 1076325"/>
              <a:gd name="connsiteX12" fmla="*/ 538163 w 1076325"/>
              <a:gd name="connsiteY12" fmla="*/ 1015632 h 1076325"/>
              <a:gd name="connsiteX13" fmla="*/ 1015632 w 1076325"/>
              <a:gd name="connsiteY13" fmla="*/ 538163 h 1076325"/>
              <a:gd name="connsiteX14" fmla="*/ 538163 w 1076325"/>
              <a:gd name="connsiteY14" fmla="*/ 60693 h 1076325"/>
              <a:gd name="connsiteX15" fmla="*/ 538163 w 1076325"/>
              <a:gd name="connsiteY15" fmla="*/ 0 h 1076325"/>
              <a:gd name="connsiteX16" fmla="*/ 1076325 w 1076325"/>
              <a:gd name="connsiteY16" fmla="*/ 538163 h 1076325"/>
              <a:gd name="connsiteX17" fmla="*/ 538163 w 1076325"/>
              <a:gd name="connsiteY17" fmla="*/ 1076325 h 1076325"/>
              <a:gd name="connsiteX18" fmla="*/ 0 w 1076325"/>
              <a:gd name="connsiteY18" fmla="*/ 538163 h 1076325"/>
              <a:gd name="connsiteX19" fmla="*/ 538163 w 1076325"/>
              <a:gd name="connsiteY19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6325" h="1076325">
                <a:moveTo>
                  <a:pt x="538163" y="224234"/>
                </a:moveTo>
                <a:cubicBezTo>
                  <a:pt x="364788" y="224234"/>
                  <a:pt x="224235" y="364787"/>
                  <a:pt x="224235" y="538162"/>
                </a:cubicBezTo>
                <a:cubicBezTo>
                  <a:pt x="224235" y="711537"/>
                  <a:pt x="364788" y="852090"/>
                  <a:pt x="538163" y="852090"/>
                </a:cubicBezTo>
                <a:cubicBezTo>
                  <a:pt x="711538" y="852090"/>
                  <a:pt x="852091" y="711537"/>
                  <a:pt x="852091" y="538162"/>
                </a:cubicBezTo>
                <a:cubicBezTo>
                  <a:pt x="852091" y="364787"/>
                  <a:pt x="711538" y="224234"/>
                  <a:pt x="538163" y="224234"/>
                </a:cubicBezTo>
                <a:close/>
                <a:moveTo>
                  <a:pt x="538163" y="179387"/>
                </a:moveTo>
                <a:cubicBezTo>
                  <a:pt x="736320" y="179387"/>
                  <a:pt x="896938" y="340005"/>
                  <a:pt x="896938" y="538162"/>
                </a:cubicBezTo>
                <a:cubicBezTo>
                  <a:pt x="896938" y="736319"/>
                  <a:pt x="736320" y="896937"/>
                  <a:pt x="538163" y="896937"/>
                </a:cubicBezTo>
                <a:cubicBezTo>
                  <a:pt x="340006" y="896937"/>
                  <a:pt x="179388" y="736319"/>
                  <a:pt x="179388" y="538162"/>
                </a:cubicBezTo>
                <a:cubicBezTo>
                  <a:pt x="179388" y="340005"/>
                  <a:pt x="340006" y="179387"/>
                  <a:pt x="538163" y="179387"/>
                </a:cubicBezTo>
                <a:close/>
                <a:moveTo>
                  <a:pt x="538163" y="60693"/>
                </a:moveTo>
                <a:cubicBezTo>
                  <a:pt x="274463" y="60693"/>
                  <a:pt x="60693" y="274463"/>
                  <a:pt x="60693" y="538163"/>
                </a:cubicBezTo>
                <a:cubicBezTo>
                  <a:pt x="60693" y="801862"/>
                  <a:pt x="274463" y="1015632"/>
                  <a:pt x="538163" y="1015632"/>
                </a:cubicBezTo>
                <a:cubicBezTo>
                  <a:pt x="801862" y="1015632"/>
                  <a:pt x="1015632" y="801862"/>
                  <a:pt x="1015632" y="538163"/>
                </a:cubicBezTo>
                <a:cubicBezTo>
                  <a:pt x="1015632" y="274463"/>
                  <a:pt x="801862" y="60693"/>
                  <a:pt x="538163" y="60693"/>
                </a:cubicBezTo>
                <a:close/>
                <a:moveTo>
                  <a:pt x="538163" y="0"/>
                </a:moveTo>
                <a:cubicBezTo>
                  <a:pt x="835398" y="0"/>
                  <a:pt x="1076325" y="240927"/>
                  <a:pt x="1076325" y="538163"/>
                </a:cubicBezTo>
                <a:cubicBezTo>
                  <a:pt x="1076325" y="835398"/>
                  <a:pt x="835398" y="1076325"/>
                  <a:pt x="538163" y="1076325"/>
                </a:cubicBezTo>
                <a:cubicBezTo>
                  <a:pt x="240927" y="1076325"/>
                  <a:pt x="0" y="835398"/>
                  <a:pt x="0" y="538163"/>
                </a:cubicBezTo>
                <a:cubicBezTo>
                  <a:pt x="0" y="240927"/>
                  <a:pt x="240927" y="0"/>
                  <a:pt x="53816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36" name="AutoShape 21">
            <a:extLst>
              <a:ext uri="{FF2B5EF4-FFF2-40B4-BE49-F238E27FC236}">
                <a16:creationId xmlns:a16="http://schemas.microsoft.com/office/drawing/2014/main" id="{087C5E5C-27AF-4037-81E1-5EDF7673D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788" y="2941605"/>
            <a:ext cx="1994342" cy="1994342"/>
          </a:xfrm>
          <a:custGeom>
            <a:avLst/>
            <a:gdLst>
              <a:gd name="G0" fmla="+- 1218 0 0"/>
              <a:gd name="G1" fmla="+- 21600 0 1218"/>
              <a:gd name="G2" fmla="+- 21600 0 1218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218" y="10800"/>
                </a:moveTo>
                <a:cubicBezTo>
                  <a:pt x="1218" y="16092"/>
                  <a:pt x="5508" y="20382"/>
                  <a:pt x="10800" y="20382"/>
                </a:cubicBezTo>
                <a:cubicBezTo>
                  <a:pt x="16092" y="20382"/>
                  <a:pt x="20382" y="16092"/>
                  <a:pt x="20382" y="10800"/>
                </a:cubicBezTo>
                <a:cubicBezTo>
                  <a:pt x="20382" y="5508"/>
                  <a:pt x="16092" y="1218"/>
                  <a:pt x="10800" y="1218"/>
                </a:cubicBezTo>
                <a:cubicBezTo>
                  <a:pt x="5508" y="1218"/>
                  <a:pt x="1218" y="5508"/>
                  <a:pt x="1218" y="1080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4241F333-61D5-4E24-8757-1195E99DCFE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4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D4FE78B-12F1-4999-917D-0F16F79AC885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F3FFF98-5006-40DB-A6B6-019CF67BCDF8}"/>
              </a:ext>
            </a:extLst>
          </p:cNvPr>
          <p:cNvSpPr txBox="1"/>
          <p:nvPr/>
        </p:nvSpPr>
        <p:spPr>
          <a:xfrm>
            <a:off x="1958494" y="65790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市役所はどっち？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1AB536C-2B85-4DAA-9804-B2530D488577}"/>
              </a:ext>
            </a:extLst>
          </p:cNvPr>
          <p:cNvSpPr txBox="1"/>
          <p:nvPr/>
        </p:nvSpPr>
        <p:spPr>
          <a:xfrm>
            <a:off x="3246455" y="1994832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E81B4BB-EEB8-41B2-894C-4CD186F3D7BF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7443567B-E4C7-46DD-B958-C8A4E3826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245" y="2941605"/>
            <a:ext cx="2012150" cy="2012146"/>
          </a:xfrm>
          <a:custGeom>
            <a:avLst/>
            <a:gdLst>
              <a:gd name="connsiteX0" fmla="*/ 538163 w 1076325"/>
              <a:gd name="connsiteY0" fmla="*/ 224234 h 1076325"/>
              <a:gd name="connsiteX1" fmla="*/ 224235 w 1076325"/>
              <a:gd name="connsiteY1" fmla="*/ 538162 h 1076325"/>
              <a:gd name="connsiteX2" fmla="*/ 538163 w 1076325"/>
              <a:gd name="connsiteY2" fmla="*/ 852090 h 1076325"/>
              <a:gd name="connsiteX3" fmla="*/ 852091 w 1076325"/>
              <a:gd name="connsiteY3" fmla="*/ 538162 h 1076325"/>
              <a:gd name="connsiteX4" fmla="*/ 538163 w 1076325"/>
              <a:gd name="connsiteY4" fmla="*/ 224234 h 1076325"/>
              <a:gd name="connsiteX5" fmla="*/ 538163 w 1076325"/>
              <a:gd name="connsiteY5" fmla="*/ 179387 h 1076325"/>
              <a:gd name="connsiteX6" fmla="*/ 896938 w 1076325"/>
              <a:gd name="connsiteY6" fmla="*/ 538162 h 1076325"/>
              <a:gd name="connsiteX7" fmla="*/ 538163 w 1076325"/>
              <a:gd name="connsiteY7" fmla="*/ 896937 h 1076325"/>
              <a:gd name="connsiteX8" fmla="*/ 179388 w 1076325"/>
              <a:gd name="connsiteY8" fmla="*/ 538162 h 1076325"/>
              <a:gd name="connsiteX9" fmla="*/ 538163 w 1076325"/>
              <a:gd name="connsiteY9" fmla="*/ 179387 h 1076325"/>
              <a:gd name="connsiteX10" fmla="*/ 538163 w 1076325"/>
              <a:gd name="connsiteY10" fmla="*/ 60693 h 1076325"/>
              <a:gd name="connsiteX11" fmla="*/ 60693 w 1076325"/>
              <a:gd name="connsiteY11" fmla="*/ 538163 h 1076325"/>
              <a:gd name="connsiteX12" fmla="*/ 538163 w 1076325"/>
              <a:gd name="connsiteY12" fmla="*/ 1015632 h 1076325"/>
              <a:gd name="connsiteX13" fmla="*/ 1015632 w 1076325"/>
              <a:gd name="connsiteY13" fmla="*/ 538163 h 1076325"/>
              <a:gd name="connsiteX14" fmla="*/ 538163 w 1076325"/>
              <a:gd name="connsiteY14" fmla="*/ 60693 h 1076325"/>
              <a:gd name="connsiteX15" fmla="*/ 538163 w 1076325"/>
              <a:gd name="connsiteY15" fmla="*/ 0 h 1076325"/>
              <a:gd name="connsiteX16" fmla="*/ 1076325 w 1076325"/>
              <a:gd name="connsiteY16" fmla="*/ 538163 h 1076325"/>
              <a:gd name="connsiteX17" fmla="*/ 538163 w 1076325"/>
              <a:gd name="connsiteY17" fmla="*/ 1076325 h 1076325"/>
              <a:gd name="connsiteX18" fmla="*/ 0 w 1076325"/>
              <a:gd name="connsiteY18" fmla="*/ 538163 h 1076325"/>
              <a:gd name="connsiteX19" fmla="*/ 538163 w 1076325"/>
              <a:gd name="connsiteY19" fmla="*/ 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6325" h="1076325">
                <a:moveTo>
                  <a:pt x="538163" y="224234"/>
                </a:moveTo>
                <a:cubicBezTo>
                  <a:pt x="364788" y="224234"/>
                  <a:pt x="224235" y="364787"/>
                  <a:pt x="224235" y="538162"/>
                </a:cubicBezTo>
                <a:cubicBezTo>
                  <a:pt x="224235" y="711537"/>
                  <a:pt x="364788" y="852090"/>
                  <a:pt x="538163" y="852090"/>
                </a:cubicBezTo>
                <a:cubicBezTo>
                  <a:pt x="711538" y="852090"/>
                  <a:pt x="852091" y="711537"/>
                  <a:pt x="852091" y="538162"/>
                </a:cubicBezTo>
                <a:cubicBezTo>
                  <a:pt x="852091" y="364787"/>
                  <a:pt x="711538" y="224234"/>
                  <a:pt x="538163" y="224234"/>
                </a:cubicBezTo>
                <a:close/>
                <a:moveTo>
                  <a:pt x="538163" y="179387"/>
                </a:moveTo>
                <a:cubicBezTo>
                  <a:pt x="736320" y="179387"/>
                  <a:pt x="896938" y="340005"/>
                  <a:pt x="896938" y="538162"/>
                </a:cubicBezTo>
                <a:cubicBezTo>
                  <a:pt x="896938" y="736319"/>
                  <a:pt x="736320" y="896937"/>
                  <a:pt x="538163" y="896937"/>
                </a:cubicBezTo>
                <a:cubicBezTo>
                  <a:pt x="340006" y="896937"/>
                  <a:pt x="179388" y="736319"/>
                  <a:pt x="179388" y="538162"/>
                </a:cubicBezTo>
                <a:cubicBezTo>
                  <a:pt x="179388" y="340005"/>
                  <a:pt x="340006" y="179387"/>
                  <a:pt x="538163" y="179387"/>
                </a:cubicBezTo>
                <a:close/>
                <a:moveTo>
                  <a:pt x="538163" y="60693"/>
                </a:moveTo>
                <a:cubicBezTo>
                  <a:pt x="274463" y="60693"/>
                  <a:pt x="60693" y="274463"/>
                  <a:pt x="60693" y="538163"/>
                </a:cubicBezTo>
                <a:cubicBezTo>
                  <a:pt x="60693" y="801862"/>
                  <a:pt x="274463" y="1015632"/>
                  <a:pt x="538163" y="1015632"/>
                </a:cubicBezTo>
                <a:cubicBezTo>
                  <a:pt x="801862" y="1015632"/>
                  <a:pt x="1015632" y="801862"/>
                  <a:pt x="1015632" y="538163"/>
                </a:cubicBezTo>
                <a:cubicBezTo>
                  <a:pt x="1015632" y="274463"/>
                  <a:pt x="801862" y="60693"/>
                  <a:pt x="538163" y="60693"/>
                </a:cubicBezTo>
                <a:close/>
                <a:moveTo>
                  <a:pt x="538163" y="0"/>
                </a:moveTo>
                <a:cubicBezTo>
                  <a:pt x="835398" y="0"/>
                  <a:pt x="1076325" y="240927"/>
                  <a:pt x="1076325" y="538163"/>
                </a:cubicBezTo>
                <a:cubicBezTo>
                  <a:pt x="1076325" y="835398"/>
                  <a:pt x="835398" y="1076325"/>
                  <a:pt x="538163" y="1076325"/>
                </a:cubicBezTo>
                <a:cubicBezTo>
                  <a:pt x="240927" y="1076325"/>
                  <a:pt x="0" y="835398"/>
                  <a:pt x="0" y="538163"/>
                </a:cubicBezTo>
                <a:cubicBezTo>
                  <a:pt x="0" y="240927"/>
                  <a:pt x="240927" y="0"/>
                  <a:pt x="538163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53" name="AutoShape 21">
            <a:extLst>
              <a:ext uri="{FF2B5EF4-FFF2-40B4-BE49-F238E27FC236}">
                <a16:creationId xmlns:a16="http://schemas.microsoft.com/office/drawing/2014/main" id="{A4E8836E-9F83-4A72-A7A8-6AFB60925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788" y="2941605"/>
            <a:ext cx="1994342" cy="1994342"/>
          </a:xfrm>
          <a:custGeom>
            <a:avLst/>
            <a:gdLst>
              <a:gd name="G0" fmla="+- 1218 0 0"/>
              <a:gd name="G1" fmla="+- 21600 0 1218"/>
              <a:gd name="G2" fmla="+- 21600 0 1218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218" y="10800"/>
                </a:moveTo>
                <a:cubicBezTo>
                  <a:pt x="1218" y="16092"/>
                  <a:pt x="5508" y="20382"/>
                  <a:pt x="10800" y="20382"/>
                </a:cubicBezTo>
                <a:cubicBezTo>
                  <a:pt x="16092" y="20382"/>
                  <a:pt x="20382" y="16092"/>
                  <a:pt x="20382" y="10800"/>
                </a:cubicBezTo>
                <a:cubicBezTo>
                  <a:pt x="20382" y="5508"/>
                  <a:pt x="16092" y="1218"/>
                  <a:pt x="10800" y="1218"/>
                </a:cubicBezTo>
                <a:cubicBezTo>
                  <a:pt x="5508" y="1218"/>
                  <a:pt x="1218" y="5508"/>
                  <a:pt x="1218" y="1080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259421A-218E-46D6-A4CD-4DC2B717DF20}"/>
              </a:ext>
            </a:extLst>
          </p:cNvPr>
          <p:cNvSpPr txBox="1"/>
          <p:nvPr/>
        </p:nvSpPr>
        <p:spPr>
          <a:xfrm>
            <a:off x="2789490" y="569153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市役所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110EA22-6D82-4EF0-816A-615173195386}"/>
              </a:ext>
            </a:extLst>
          </p:cNvPr>
          <p:cNvSpPr txBox="1"/>
          <p:nvPr/>
        </p:nvSpPr>
        <p:spPr>
          <a:xfrm>
            <a:off x="7238707" y="569153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町村役場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sp>
        <p:nvSpPr>
          <p:cNvPr id="56" name="円: 塗りつぶしなし 55">
            <a:extLst>
              <a:ext uri="{FF2B5EF4-FFF2-40B4-BE49-F238E27FC236}">
                <a16:creationId xmlns:a16="http://schemas.microsoft.com/office/drawing/2014/main" id="{123070A1-3276-4AF8-AB3F-ABF695AD9900}"/>
              </a:ext>
            </a:extLst>
          </p:cNvPr>
          <p:cNvSpPr/>
          <p:nvPr/>
        </p:nvSpPr>
        <p:spPr bwMode="auto">
          <a:xfrm>
            <a:off x="2670820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108F5E86-1DA1-4D98-B11D-251F3B92F9AC}"/>
              </a:ext>
            </a:extLst>
          </p:cNvPr>
          <p:cNvSpPr/>
          <p:nvPr/>
        </p:nvSpPr>
        <p:spPr bwMode="auto">
          <a:xfrm>
            <a:off x="6727328" y="1924620"/>
            <a:ext cx="3246711" cy="348460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743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６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E36E981-87E2-4839-A6C9-AAC2F66872B8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C324C6-C4B9-41CC-9E10-5E02DBE71F31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CD312CB8-3123-49D4-89B6-8F1BDCDBE30A}"/>
              </a:ext>
            </a:extLst>
          </p:cNvPr>
          <p:cNvSpPr>
            <a:spLocks/>
          </p:cNvSpPr>
          <p:nvPr/>
        </p:nvSpPr>
        <p:spPr bwMode="auto">
          <a:xfrm>
            <a:off x="4170199" y="2033845"/>
            <a:ext cx="3127375" cy="3127375"/>
          </a:xfrm>
          <a:custGeom>
            <a:avLst/>
            <a:gdLst>
              <a:gd name="connsiteX0" fmla="*/ 612776 w 1066800"/>
              <a:gd name="connsiteY0" fmla="*/ 576263 h 1066800"/>
              <a:gd name="connsiteX1" fmla="*/ 612776 w 1066800"/>
              <a:gd name="connsiteY1" fmla="*/ 960366 h 1066800"/>
              <a:gd name="connsiteX2" fmla="*/ 621062 w 1066800"/>
              <a:gd name="connsiteY2" fmla="*/ 959531 h 1066800"/>
              <a:gd name="connsiteX3" fmla="*/ 959531 w 1066800"/>
              <a:gd name="connsiteY3" fmla="*/ 621062 h 1066800"/>
              <a:gd name="connsiteX4" fmla="*/ 964047 w 1066800"/>
              <a:gd name="connsiteY4" fmla="*/ 576263 h 1066800"/>
              <a:gd name="connsiteX5" fmla="*/ 102753 w 1066800"/>
              <a:gd name="connsiteY5" fmla="*/ 576263 h 1066800"/>
              <a:gd name="connsiteX6" fmla="*/ 107269 w 1066800"/>
              <a:gd name="connsiteY6" fmla="*/ 621062 h 1066800"/>
              <a:gd name="connsiteX7" fmla="*/ 445738 w 1066800"/>
              <a:gd name="connsiteY7" fmla="*/ 959531 h 1066800"/>
              <a:gd name="connsiteX8" fmla="*/ 468313 w 1066800"/>
              <a:gd name="connsiteY8" fmla="*/ 961807 h 1066800"/>
              <a:gd name="connsiteX9" fmla="*/ 468313 w 1066800"/>
              <a:gd name="connsiteY9" fmla="*/ 576263 h 1066800"/>
              <a:gd name="connsiteX10" fmla="*/ 134637 w 1066800"/>
              <a:gd name="connsiteY10" fmla="*/ 360363 h 1066800"/>
              <a:gd name="connsiteX11" fmla="*/ 132614 w 1066800"/>
              <a:gd name="connsiteY11" fmla="*/ 364090 h 1066800"/>
              <a:gd name="connsiteX12" fmla="*/ 111596 w 1066800"/>
              <a:gd name="connsiteY12" fmla="*/ 431800 h 1066800"/>
              <a:gd name="connsiteX13" fmla="*/ 955204 w 1066800"/>
              <a:gd name="connsiteY13" fmla="*/ 431800 h 1066800"/>
              <a:gd name="connsiteX14" fmla="*/ 934186 w 1066800"/>
              <a:gd name="connsiteY14" fmla="*/ 364090 h 1066800"/>
              <a:gd name="connsiteX15" fmla="*/ 932163 w 1066800"/>
              <a:gd name="connsiteY15" fmla="*/ 360363 h 1066800"/>
              <a:gd name="connsiteX16" fmla="*/ 533400 w 1066800"/>
              <a:gd name="connsiteY16" fmla="*/ 98432 h 1066800"/>
              <a:gd name="connsiteX17" fmla="*/ 290204 w 1066800"/>
              <a:gd name="connsiteY17" fmla="*/ 172717 h 1066800"/>
              <a:gd name="connsiteX18" fmla="*/ 237867 w 1066800"/>
              <a:gd name="connsiteY18" fmla="*/ 215900 h 1066800"/>
              <a:gd name="connsiteX19" fmla="*/ 828933 w 1066800"/>
              <a:gd name="connsiteY19" fmla="*/ 215900 h 1066800"/>
              <a:gd name="connsiteX20" fmla="*/ 776596 w 1066800"/>
              <a:gd name="connsiteY20" fmla="*/ 172717 h 1066800"/>
              <a:gd name="connsiteX21" fmla="*/ 533400 w 1066800"/>
              <a:gd name="connsiteY21" fmla="*/ 98432 h 1066800"/>
              <a:gd name="connsiteX22" fmla="*/ 533400 w 1066800"/>
              <a:gd name="connsiteY22" fmla="*/ 0 h 1066800"/>
              <a:gd name="connsiteX23" fmla="*/ 1066800 w 1066800"/>
              <a:gd name="connsiteY23" fmla="*/ 533400 h 1066800"/>
              <a:gd name="connsiteX24" fmla="*/ 533400 w 1066800"/>
              <a:gd name="connsiteY24" fmla="*/ 1066800 h 1066800"/>
              <a:gd name="connsiteX25" fmla="*/ 0 w 1066800"/>
              <a:gd name="connsiteY25" fmla="*/ 533400 h 1066800"/>
              <a:gd name="connsiteX26" fmla="*/ 533400 w 1066800"/>
              <a:gd name="connsiteY2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66800" h="1066800">
                <a:moveTo>
                  <a:pt x="612776" y="576263"/>
                </a:moveTo>
                <a:lnTo>
                  <a:pt x="612776" y="960366"/>
                </a:lnTo>
                <a:lnTo>
                  <a:pt x="621062" y="959531"/>
                </a:lnTo>
                <a:cubicBezTo>
                  <a:pt x="790955" y="924766"/>
                  <a:pt x="924766" y="790954"/>
                  <a:pt x="959531" y="621062"/>
                </a:cubicBezTo>
                <a:lnTo>
                  <a:pt x="964047" y="576263"/>
                </a:lnTo>
                <a:close/>
                <a:moveTo>
                  <a:pt x="102753" y="576263"/>
                </a:moveTo>
                <a:lnTo>
                  <a:pt x="107269" y="621062"/>
                </a:lnTo>
                <a:cubicBezTo>
                  <a:pt x="142034" y="790954"/>
                  <a:pt x="275845" y="924766"/>
                  <a:pt x="445738" y="959531"/>
                </a:cubicBezTo>
                <a:lnTo>
                  <a:pt x="468313" y="961807"/>
                </a:lnTo>
                <a:lnTo>
                  <a:pt x="468313" y="576263"/>
                </a:lnTo>
                <a:close/>
                <a:moveTo>
                  <a:pt x="134637" y="360363"/>
                </a:moveTo>
                <a:lnTo>
                  <a:pt x="132614" y="364090"/>
                </a:lnTo>
                <a:lnTo>
                  <a:pt x="111596" y="431800"/>
                </a:lnTo>
                <a:lnTo>
                  <a:pt x="955204" y="431800"/>
                </a:lnTo>
                <a:lnTo>
                  <a:pt x="934186" y="364090"/>
                </a:lnTo>
                <a:lnTo>
                  <a:pt x="932163" y="360363"/>
                </a:lnTo>
                <a:close/>
                <a:moveTo>
                  <a:pt x="533400" y="98432"/>
                </a:moveTo>
                <a:cubicBezTo>
                  <a:pt x="443315" y="98432"/>
                  <a:pt x="359626" y="125817"/>
                  <a:pt x="290204" y="172717"/>
                </a:cubicBezTo>
                <a:lnTo>
                  <a:pt x="237867" y="215900"/>
                </a:lnTo>
                <a:lnTo>
                  <a:pt x="828933" y="215900"/>
                </a:lnTo>
                <a:lnTo>
                  <a:pt x="776596" y="172717"/>
                </a:lnTo>
                <a:cubicBezTo>
                  <a:pt x="707174" y="125817"/>
                  <a:pt x="623485" y="98432"/>
                  <a:pt x="533400" y="98432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5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CC384487-C0B6-4FB1-BD69-4C0B2473828C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17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9521952-C0D8-4A3B-8AB4-3338C35F4CE2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D564D6F-12BA-4007-912E-1486BB0936E0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A298ECAB-DC0A-4FE1-B3D9-DFCE153A517C}"/>
              </a:ext>
            </a:extLst>
          </p:cNvPr>
          <p:cNvSpPr>
            <a:spLocks/>
          </p:cNvSpPr>
          <p:nvPr/>
        </p:nvSpPr>
        <p:spPr bwMode="auto">
          <a:xfrm>
            <a:off x="4170199" y="2033845"/>
            <a:ext cx="3127375" cy="3127375"/>
          </a:xfrm>
          <a:custGeom>
            <a:avLst/>
            <a:gdLst>
              <a:gd name="connsiteX0" fmla="*/ 612776 w 1066800"/>
              <a:gd name="connsiteY0" fmla="*/ 576263 h 1066800"/>
              <a:gd name="connsiteX1" fmla="*/ 612776 w 1066800"/>
              <a:gd name="connsiteY1" fmla="*/ 960366 h 1066800"/>
              <a:gd name="connsiteX2" fmla="*/ 621062 w 1066800"/>
              <a:gd name="connsiteY2" fmla="*/ 959531 h 1066800"/>
              <a:gd name="connsiteX3" fmla="*/ 959531 w 1066800"/>
              <a:gd name="connsiteY3" fmla="*/ 621062 h 1066800"/>
              <a:gd name="connsiteX4" fmla="*/ 964047 w 1066800"/>
              <a:gd name="connsiteY4" fmla="*/ 576263 h 1066800"/>
              <a:gd name="connsiteX5" fmla="*/ 102753 w 1066800"/>
              <a:gd name="connsiteY5" fmla="*/ 576263 h 1066800"/>
              <a:gd name="connsiteX6" fmla="*/ 107269 w 1066800"/>
              <a:gd name="connsiteY6" fmla="*/ 621062 h 1066800"/>
              <a:gd name="connsiteX7" fmla="*/ 445738 w 1066800"/>
              <a:gd name="connsiteY7" fmla="*/ 959531 h 1066800"/>
              <a:gd name="connsiteX8" fmla="*/ 468313 w 1066800"/>
              <a:gd name="connsiteY8" fmla="*/ 961807 h 1066800"/>
              <a:gd name="connsiteX9" fmla="*/ 468313 w 1066800"/>
              <a:gd name="connsiteY9" fmla="*/ 576263 h 1066800"/>
              <a:gd name="connsiteX10" fmla="*/ 134637 w 1066800"/>
              <a:gd name="connsiteY10" fmla="*/ 360363 h 1066800"/>
              <a:gd name="connsiteX11" fmla="*/ 132614 w 1066800"/>
              <a:gd name="connsiteY11" fmla="*/ 364090 h 1066800"/>
              <a:gd name="connsiteX12" fmla="*/ 111596 w 1066800"/>
              <a:gd name="connsiteY12" fmla="*/ 431800 h 1066800"/>
              <a:gd name="connsiteX13" fmla="*/ 955204 w 1066800"/>
              <a:gd name="connsiteY13" fmla="*/ 431800 h 1066800"/>
              <a:gd name="connsiteX14" fmla="*/ 934186 w 1066800"/>
              <a:gd name="connsiteY14" fmla="*/ 364090 h 1066800"/>
              <a:gd name="connsiteX15" fmla="*/ 932163 w 1066800"/>
              <a:gd name="connsiteY15" fmla="*/ 360363 h 1066800"/>
              <a:gd name="connsiteX16" fmla="*/ 533400 w 1066800"/>
              <a:gd name="connsiteY16" fmla="*/ 98432 h 1066800"/>
              <a:gd name="connsiteX17" fmla="*/ 290204 w 1066800"/>
              <a:gd name="connsiteY17" fmla="*/ 172717 h 1066800"/>
              <a:gd name="connsiteX18" fmla="*/ 237867 w 1066800"/>
              <a:gd name="connsiteY18" fmla="*/ 215900 h 1066800"/>
              <a:gd name="connsiteX19" fmla="*/ 828933 w 1066800"/>
              <a:gd name="connsiteY19" fmla="*/ 215900 h 1066800"/>
              <a:gd name="connsiteX20" fmla="*/ 776596 w 1066800"/>
              <a:gd name="connsiteY20" fmla="*/ 172717 h 1066800"/>
              <a:gd name="connsiteX21" fmla="*/ 533400 w 1066800"/>
              <a:gd name="connsiteY21" fmla="*/ 98432 h 1066800"/>
              <a:gd name="connsiteX22" fmla="*/ 533400 w 1066800"/>
              <a:gd name="connsiteY22" fmla="*/ 0 h 1066800"/>
              <a:gd name="connsiteX23" fmla="*/ 1066800 w 1066800"/>
              <a:gd name="connsiteY23" fmla="*/ 533400 h 1066800"/>
              <a:gd name="connsiteX24" fmla="*/ 533400 w 1066800"/>
              <a:gd name="connsiteY24" fmla="*/ 1066800 h 1066800"/>
              <a:gd name="connsiteX25" fmla="*/ 0 w 1066800"/>
              <a:gd name="connsiteY25" fmla="*/ 533400 h 1066800"/>
              <a:gd name="connsiteX26" fmla="*/ 533400 w 1066800"/>
              <a:gd name="connsiteY26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66800" h="1066800">
                <a:moveTo>
                  <a:pt x="612776" y="576263"/>
                </a:moveTo>
                <a:lnTo>
                  <a:pt x="612776" y="960366"/>
                </a:lnTo>
                <a:lnTo>
                  <a:pt x="621062" y="959531"/>
                </a:lnTo>
                <a:cubicBezTo>
                  <a:pt x="790955" y="924766"/>
                  <a:pt x="924766" y="790954"/>
                  <a:pt x="959531" y="621062"/>
                </a:cubicBezTo>
                <a:lnTo>
                  <a:pt x="964047" y="576263"/>
                </a:lnTo>
                <a:close/>
                <a:moveTo>
                  <a:pt x="102753" y="576263"/>
                </a:moveTo>
                <a:lnTo>
                  <a:pt x="107269" y="621062"/>
                </a:lnTo>
                <a:cubicBezTo>
                  <a:pt x="142034" y="790954"/>
                  <a:pt x="275845" y="924766"/>
                  <a:pt x="445738" y="959531"/>
                </a:cubicBezTo>
                <a:lnTo>
                  <a:pt x="468313" y="961807"/>
                </a:lnTo>
                <a:lnTo>
                  <a:pt x="468313" y="576263"/>
                </a:lnTo>
                <a:close/>
                <a:moveTo>
                  <a:pt x="134637" y="360363"/>
                </a:moveTo>
                <a:lnTo>
                  <a:pt x="132614" y="364090"/>
                </a:lnTo>
                <a:lnTo>
                  <a:pt x="111596" y="431800"/>
                </a:lnTo>
                <a:lnTo>
                  <a:pt x="955204" y="431800"/>
                </a:lnTo>
                <a:lnTo>
                  <a:pt x="934186" y="364090"/>
                </a:lnTo>
                <a:lnTo>
                  <a:pt x="932163" y="360363"/>
                </a:lnTo>
                <a:close/>
                <a:moveTo>
                  <a:pt x="533400" y="98432"/>
                </a:moveTo>
                <a:cubicBezTo>
                  <a:pt x="443315" y="98432"/>
                  <a:pt x="359626" y="125817"/>
                  <a:pt x="290204" y="172717"/>
                </a:cubicBezTo>
                <a:lnTo>
                  <a:pt x="237867" y="215900"/>
                </a:lnTo>
                <a:lnTo>
                  <a:pt x="828933" y="215900"/>
                </a:lnTo>
                <a:lnTo>
                  <a:pt x="776596" y="172717"/>
                </a:lnTo>
                <a:cubicBezTo>
                  <a:pt x="707174" y="125817"/>
                  <a:pt x="623485" y="98432"/>
                  <a:pt x="533400" y="98432"/>
                </a:cubicBezTo>
                <a:close/>
                <a:moveTo>
                  <a:pt x="533400" y="0"/>
                </a:moveTo>
                <a:cubicBezTo>
                  <a:pt x="828005" y="0"/>
                  <a:pt x="1066800" y="238795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5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5E76AD3-D34A-4C9F-8B55-9738E1AE2FE3}"/>
              </a:ext>
            </a:extLst>
          </p:cNvPr>
          <p:cNvSpPr txBox="1"/>
          <p:nvPr/>
        </p:nvSpPr>
        <p:spPr>
          <a:xfrm>
            <a:off x="4718224" y="5706162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郵便局</a:t>
            </a:r>
          </a:p>
        </p:txBody>
      </p:sp>
    </p:spTree>
    <p:extLst>
      <p:ext uri="{BB962C8B-B14F-4D97-AF65-F5344CB8AC3E}">
        <p14:creationId xmlns:p14="http://schemas.microsoft.com/office/powerpoint/2010/main" val="34476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29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865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565AFB3D-BC4F-4046-BDA8-B81B51ECD457}"/>
              </a:ext>
            </a:extLst>
          </p:cNvPr>
          <p:cNvSpPr>
            <a:spLocks/>
          </p:cNvSpPr>
          <p:nvPr/>
        </p:nvSpPr>
        <p:spPr bwMode="auto">
          <a:xfrm>
            <a:off x="3861669" y="2066235"/>
            <a:ext cx="3599482" cy="3094986"/>
          </a:xfrm>
          <a:custGeom>
            <a:avLst/>
            <a:gdLst>
              <a:gd name="connsiteX0" fmla="*/ 238135 w 1008063"/>
              <a:gd name="connsiteY0" fmla="*/ 140558 h 866775"/>
              <a:gd name="connsiteX1" fmla="*/ 238135 w 1008063"/>
              <a:gd name="connsiteY1" fmla="*/ 251525 h 866775"/>
              <a:gd name="connsiteX2" fmla="*/ 768694 w 1008063"/>
              <a:gd name="connsiteY2" fmla="*/ 251525 h 866775"/>
              <a:gd name="connsiteX3" fmla="*/ 768694 w 1008063"/>
              <a:gd name="connsiteY3" fmla="*/ 140558 h 866775"/>
              <a:gd name="connsiteX4" fmla="*/ 0 w 1008063"/>
              <a:gd name="connsiteY4" fmla="*/ 0 h 866775"/>
              <a:gd name="connsiteX5" fmla="*/ 1008063 w 1008063"/>
              <a:gd name="connsiteY5" fmla="*/ 0 h 866775"/>
              <a:gd name="connsiteX6" fmla="*/ 1008063 w 1008063"/>
              <a:gd name="connsiteY6" fmla="*/ 140558 h 866775"/>
              <a:gd name="connsiteX7" fmla="*/ 909354 w 1008063"/>
              <a:gd name="connsiteY7" fmla="*/ 140558 h 866775"/>
              <a:gd name="connsiteX8" fmla="*/ 909354 w 1008063"/>
              <a:gd name="connsiteY8" fmla="*/ 866775 h 866775"/>
              <a:gd name="connsiteX9" fmla="*/ 768694 w 1008063"/>
              <a:gd name="connsiteY9" fmla="*/ 866775 h 866775"/>
              <a:gd name="connsiteX10" fmla="*/ 768694 w 1008063"/>
              <a:gd name="connsiteY10" fmla="*/ 419209 h 866775"/>
              <a:gd name="connsiteX11" fmla="*/ 238135 w 1008063"/>
              <a:gd name="connsiteY11" fmla="*/ 419209 h 866775"/>
              <a:gd name="connsiteX12" fmla="*/ 238135 w 1008063"/>
              <a:gd name="connsiteY12" fmla="*/ 866775 h 866775"/>
              <a:gd name="connsiteX13" fmla="*/ 97475 w 1008063"/>
              <a:gd name="connsiteY13" fmla="*/ 866775 h 866775"/>
              <a:gd name="connsiteX14" fmla="*/ 97475 w 1008063"/>
              <a:gd name="connsiteY14" fmla="*/ 140558 h 866775"/>
              <a:gd name="connsiteX15" fmla="*/ 0 w 1008063"/>
              <a:gd name="connsiteY15" fmla="*/ 140558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3" h="866775">
                <a:moveTo>
                  <a:pt x="238135" y="140558"/>
                </a:moveTo>
                <a:lnTo>
                  <a:pt x="238135" y="251525"/>
                </a:lnTo>
                <a:lnTo>
                  <a:pt x="768694" y="251525"/>
                </a:lnTo>
                <a:lnTo>
                  <a:pt x="768694" y="140558"/>
                </a:lnTo>
                <a:close/>
                <a:moveTo>
                  <a:pt x="0" y="0"/>
                </a:moveTo>
                <a:lnTo>
                  <a:pt x="1008063" y="0"/>
                </a:lnTo>
                <a:lnTo>
                  <a:pt x="1008063" y="140558"/>
                </a:lnTo>
                <a:lnTo>
                  <a:pt x="909354" y="140558"/>
                </a:lnTo>
                <a:lnTo>
                  <a:pt x="909354" y="866775"/>
                </a:lnTo>
                <a:lnTo>
                  <a:pt x="768694" y="866775"/>
                </a:lnTo>
                <a:lnTo>
                  <a:pt x="768694" y="419209"/>
                </a:lnTo>
                <a:lnTo>
                  <a:pt x="238135" y="419209"/>
                </a:lnTo>
                <a:lnTo>
                  <a:pt x="238135" y="866775"/>
                </a:lnTo>
                <a:lnTo>
                  <a:pt x="97475" y="866775"/>
                </a:lnTo>
                <a:lnTo>
                  <a:pt x="97475" y="140558"/>
                </a:lnTo>
                <a:lnTo>
                  <a:pt x="0" y="14055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E43D715-DEE4-4E6E-9D82-EC8799A7CF58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B78E89D-9CFC-44A7-8E96-0572748688B5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05B07A-725D-464F-AA97-53130954B0F0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5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654816D5-1F39-45BB-B4CA-53FEE4C3F1BF}"/>
              </a:ext>
            </a:extLst>
          </p:cNvPr>
          <p:cNvSpPr>
            <a:spLocks/>
          </p:cNvSpPr>
          <p:nvPr/>
        </p:nvSpPr>
        <p:spPr bwMode="auto">
          <a:xfrm>
            <a:off x="3861669" y="2066235"/>
            <a:ext cx="3599482" cy="3094986"/>
          </a:xfrm>
          <a:custGeom>
            <a:avLst/>
            <a:gdLst>
              <a:gd name="connsiteX0" fmla="*/ 238135 w 1008063"/>
              <a:gd name="connsiteY0" fmla="*/ 140558 h 866775"/>
              <a:gd name="connsiteX1" fmla="*/ 238135 w 1008063"/>
              <a:gd name="connsiteY1" fmla="*/ 251525 h 866775"/>
              <a:gd name="connsiteX2" fmla="*/ 768694 w 1008063"/>
              <a:gd name="connsiteY2" fmla="*/ 251525 h 866775"/>
              <a:gd name="connsiteX3" fmla="*/ 768694 w 1008063"/>
              <a:gd name="connsiteY3" fmla="*/ 140558 h 866775"/>
              <a:gd name="connsiteX4" fmla="*/ 0 w 1008063"/>
              <a:gd name="connsiteY4" fmla="*/ 0 h 866775"/>
              <a:gd name="connsiteX5" fmla="*/ 1008063 w 1008063"/>
              <a:gd name="connsiteY5" fmla="*/ 0 h 866775"/>
              <a:gd name="connsiteX6" fmla="*/ 1008063 w 1008063"/>
              <a:gd name="connsiteY6" fmla="*/ 140558 h 866775"/>
              <a:gd name="connsiteX7" fmla="*/ 909354 w 1008063"/>
              <a:gd name="connsiteY7" fmla="*/ 140558 h 866775"/>
              <a:gd name="connsiteX8" fmla="*/ 909354 w 1008063"/>
              <a:gd name="connsiteY8" fmla="*/ 866775 h 866775"/>
              <a:gd name="connsiteX9" fmla="*/ 768694 w 1008063"/>
              <a:gd name="connsiteY9" fmla="*/ 866775 h 866775"/>
              <a:gd name="connsiteX10" fmla="*/ 768694 w 1008063"/>
              <a:gd name="connsiteY10" fmla="*/ 419209 h 866775"/>
              <a:gd name="connsiteX11" fmla="*/ 238135 w 1008063"/>
              <a:gd name="connsiteY11" fmla="*/ 419209 h 866775"/>
              <a:gd name="connsiteX12" fmla="*/ 238135 w 1008063"/>
              <a:gd name="connsiteY12" fmla="*/ 866775 h 866775"/>
              <a:gd name="connsiteX13" fmla="*/ 97475 w 1008063"/>
              <a:gd name="connsiteY13" fmla="*/ 866775 h 866775"/>
              <a:gd name="connsiteX14" fmla="*/ 97475 w 1008063"/>
              <a:gd name="connsiteY14" fmla="*/ 140558 h 866775"/>
              <a:gd name="connsiteX15" fmla="*/ 0 w 1008063"/>
              <a:gd name="connsiteY15" fmla="*/ 140558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3" h="866775">
                <a:moveTo>
                  <a:pt x="238135" y="140558"/>
                </a:moveTo>
                <a:lnTo>
                  <a:pt x="238135" y="251525"/>
                </a:lnTo>
                <a:lnTo>
                  <a:pt x="768694" y="251525"/>
                </a:lnTo>
                <a:lnTo>
                  <a:pt x="768694" y="140558"/>
                </a:lnTo>
                <a:close/>
                <a:moveTo>
                  <a:pt x="0" y="0"/>
                </a:moveTo>
                <a:lnTo>
                  <a:pt x="1008063" y="0"/>
                </a:lnTo>
                <a:lnTo>
                  <a:pt x="1008063" y="140558"/>
                </a:lnTo>
                <a:lnTo>
                  <a:pt x="909354" y="140558"/>
                </a:lnTo>
                <a:lnTo>
                  <a:pt x="909354" y="866775"/>
                </a:lnTo>
                <a:lnTo>
                  <a:pt x="768694" y="866775"/>
                </a:lnTo>
                <a:lnTo>
                  <a:pt x="768694" y="419209"/>
                </a:lnTo>
                <a:lnTo>
                  <a:pt x="238135" y="419209"/>
                </a:lnTo>
                <a:lnTo>
                  <a:pt x="238135" y="866775"/>
                </a:lnTo>
                <a:lnTo>
                  <a:pt x="97475" y="866775"/>
                </a:lnTo>
                <a:lnTo>
                  <a:pt x="97475" y="140558"/>
                </a:lnTo>
                <a:lnTo>
                  <a:pt x="0" y="14055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A32B82E-906B-4785-8CB1-E29B7CAF342B}"/>
              </a:ext>
            </a:extLst>
          </p:cNvPr>
          <p:cNvSpPr txBox="1"/>
          <p:nvPr/>
        </p:nvSpPr>
        <p:spPr>
          <a:xfrm>
            <a:off x="5026002" y="5706162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神社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2AAC7D1-CB2A-4103-9BC5-A2BDDFB6E79F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7F6277F-8E7F-44D9-9E8E-236459BD00D5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063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4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2FF92D0-06F6-49D4-91A0-ECD2D2564908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B9A1900-F3F8-4BB9-AE41-9BEC222D59C9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0" name="Freeform 140">
            <a:extLst>
              <a:ext uri="{FF2B5EF4-FFF2-40B4-BE49-F238E27FC236}">
                <a16:creationId xmlns:a16="http://schemas.microsoft.com/office/drawing/2014/main" id="{3B4C8C4F-D39B-4A49-8463-3E10B137C7F4}"/>
              </a:ext>
            </a:extLst>
          </p:cNvPr>
          <p:cNvSpPr>
            <a:spLocks/>
          </p:cNvSpPr>
          <p:nvPr/>
        </p:nvSpPr>
        <p:spPr bwMode="auto">
          <a:xfrm>
            <a:off x="4070775" y="2041875"/>
            <a:ext cx="3195355" cy="3133366"/>
          </a:xfrm>
          <a:custGeom>
            <a:avLst/>
            <a:gdLst>
              <a:gd name="T0" fmla="*/ 658 w 2291"/>
              <a:gd name="T1" fmla="*/ 861 h 2245"/>
              <a:gd name="T2" fmla="*/ 136 w 2291"/>
              <a:gd name="T3" fmla="*/ 861 h 2245"/>
              <a:gd name="T4" fmla="*/ 136 w 2291"/>
              <a:gd name="T5" fmla="*/ 2245 h 2245"/>
              <a:gd name="T6" fmla="*/ 0 w 2291"/>
              <a:gd name="T7" fmla="*/ 2245 h 2245"/>
              <a:gd name="T8" fmla="*/ 0 w 2291"/>
              <a:gd name="T9" fmla="*/ 725 h 2245"/>
              <a:gd name="T10" fmla="*/ 522 w 2291"/>
              <a:gd name="T11" fmla="*/ 725 h 2245"/>
              <a:gd name="T12" fmla="*/ 522 w 2291"/>
              <a:gd name="T13" fmla="*/ 0 h 2245"/>
              <a:gd name="T14" fmla="*/ 1769 w 2291"/>
              <a:gd name="T15" fmla="*/ 0 h 2245"/>
              <a:gd name="T16" fmla="*/ 1769 w 2291"/>
              <a:gd name="T17" fmla="*/ 725 h 2245"/>
              <a:gd name="T18" fmla="*/ 2291 w 2291"/>
              <a:gd name="T19" fmla="*/ 725 h 2245"/>
              <a:gd name="T20" fmla="*/ 2291 w 2291"/>
              <a:gd name="T21" fmla="*/ 2245 h 2245"/>
              <a:gd name="T22" fmla="*/ 2155 w 2291"/>
              <a:gd name="T23" fmla="*/ 2245 h 2245"/>
              <a:gd name="T24" fmla="*/ 2155 w 2291"/>
              <a:gd name="T25" fmla="*/ 861 h 2245"/>
              <a:gd name="T26" fmla="*/ 1633 w 2291"/>
              <a:gd name="T27" fmla="*/ 861 h 2245"/>
              <a:gd name="T28" fmla="*/ 1633 w 2291"/>
              <a:gd name="T29" fmla="*/ 136 h 2245"/>
              <a:gd name="T30" fmla="*/ 658 w 2291"/>
              <a:gd name="T31" fmla="*/ 136 h 2245"/>
              <a:gd name="T32" fmla="*/ 658 w 2291"/>
              <a:gd name="T33" fmla="*/ 861 h 2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91" h="2245">
                <a:moveTo>
                  <a:pt x="658" y="861"/>
                </a:moveTo>
                <a:lnTo>
                  <a:pt x="136" y="861"/>
                </a:lnTo>
                <a:lnTo>
                  <a:pt x="136" y="2245"/>
                </a:lnTo>
                <a:lnTo>
                  <a:pt x="0" y="2245"/>
                </a:lnTo>
                <a:lnTo>
                  <a:pt x="0" y="725"/>
                </a:lnTo>
                <a:lnTo>
                  <a:pt x="522" y="725"/>
                </a:lnTo>
                <a:lnTo>
                  <a:pt x="522" y="0"/>
                </a:lnTo>
                <a:lnTo>
                  <a:pt x="1769" y="0"/>
                </a:lnTo>
                <a:lnTo>
                  <a:pt x="1769" y="725"/>
                </a:lnTo>
                <a:lnTo>
                  <a:pt x="2291" y="725"/>
                </a:lnTo>
                <a:lnTo>
                  <a:pt x="2291" y="2245"/>
                </a:lnTo>
                <a:lnTo>
                  <a:pt x="2155" y="2245"/>
                </a:lnTo>
                <a:lnTo>
                  <a:pt x="2155" y="861"/>
                </a:lnTo>
                <a:lnTo>
                  <a:pt x="1633" y="861"/>
                </a:lnTo>
                <a:lnTo>
                  <a:pt x="1633" y="136"/>
                </a:lnTo>
                <a:lnTo>
                  <a:pt x="658" y="136"/>
                </a:lnTo>
                <a:lnTo>
                  <a:pt x="658" y="8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A24F8FA-570B-451C-8382-658A38AFBD79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9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5AFC6EE-36E5-4146-940B-4FD6D7416D37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3CE57AF-879E-4F53-9F2E-573C5335E8C4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A9E71BBD-2F3C-4EB2-9550-5283B781CB8F}"/>
              </a:ext>
            </a:extLst>
          </p:cNvPr>
          <p:cNvSpPr txBox="1"/>
          <p:nvPr/>
        </p:nvSpPr>
        <p:spPr>
          <a:xfrm>
            <a:off x="5026003" y="5706162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城跡</a:t>
            </a:r>
          </a:p>
        </p:txBody>
      </p:sp>
      <p:sp>
        <p:nvSpPr>
          <p:cNvPr id="42" name="Freeform 140">
            <a:extLst>
              <a:ext uri="{FF2B5EF4-FFF2-40B4-BE49-F238E27FC236}">
                <a16:creationId xmlns:a16="http://schemas.microsoft.com/office/drawing/2014/main" id="{D66BDB8E-F309-4E1D-8450-10CB6A54552F}"/>
              </a:ext>
            </a:extLst>
          </p:cNvPr>
          <p:cNvSpPr>
            <a:spLocks/>
          </p:cNvSpPr>
          <p:nvPr/>
        </p:nvSpPr>
        <p:spPr bwMode="auto">
          <a:xfrm>
            <a:off x="4070775" y="2041875"/>
            <a:ext cx="3195355" cy="3133366"/>
          </a:xfrm>
          <a:custGeom>
            <a:avLst/>
            <a:gdLst>
              <a:gd name="T0" fmla="*/ 658 w 2291"/>
              <a:gd name="T1" fmla="*/ 861 h 2245"/>
              <a:gd name="T2" fmla="*/ 136 w 2291"/>
              <a:gd name="T3" fmla="*/ 861 h 2245"/>
              <a:gd name="T4" fmla="*/ 136 w 2291"/>
              <a:gd name="T5" fmla="*/ 2245 h 2245"/>
              <a:gd name="T6" fmla="*/ 0 w 2291"/>
              <a:gd name="T7" fmla="*/ 2245 h 2245"/>
              <a:gd name="T8" fmla="*/ 0 w 2291"/>
              <a:gd name="T9" fmla="*/ 725 h 2245"/>
              <a:gd name="T10" fmla="*/ 522 w 2291"/>
              <a:gd name="T11" fmla="*/ 725 h 2245"/>
              <a:gd name="T12" fmla="*/ 522 w 2291"/>
              <a:gd name="T13" fmla="*/ 0 h 2245"/>
              <a:gd name="T14" fmla="*/ 1769 w 2291"/>
              <a:gd name="T15" fmla="*/ 0 h 2245"/>
              <a:gd name="T16" fmla="*/ 1769 w 2291"/>
              <a:gd name="T17" fmla="*/ 725 h 2245"/>
              <a:gd name="T18" fmla="*/ 2291 w 2291"/>
              <a:gd name="T19" fmla="*/ 725 h 2245"/>
              <a:gd name="T20" fmla="*/ 2291 w 2291"/>
              <a:gd name="T21" fmla="*/ 2245 h 2245"/>
              <a:gd name="T22" fmla="*/ 2155 w 2291"/>
              <a:gd name="T23" fmla="*/ 2245 h 2245"/>
              <a:gd name="T24" fmla="*/ 2155 w 2291"/>
              <a:gd name="T25" fmla="*/ 861 h 2245"/>
              <a:gd name="T26" fmla="*/ 1633 w 2291"/>
              <a:gd name="T27" fmla="*/ 861 h 2245"/>
              <a:gd name="T28" fmla="*/ 1633 w 2291"/>
              <a:gd name="T29" fmla="*/ 136 h 2245"/>
              <a:gd name="T30" fmla="*/ 658 w 2291"/>
              <a:gd name="T31" fmla="*/ 136 h 2245"/>
              <a:gd name="T32" fmla="*/ 658 w 2291"/>
              <a:gd name="T33" fmla="*/ 861 h 2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91" h="2245">
                <a:moveTo>
                  <a:pt x="658" y="861"/>
                </a:moveTo>
                <a:lnTo>
                  <a:pt x="136" y="861"/>
                </a:lnTo>
                <a:lnTo>
                  <a:pt x="136" y="2245"/>
                </a:lnTo>
                <a:lnTo>
                  <a:pt x="0" y="2245"/>
                </a:lnTo>
                <a:lnTo>
                  <a:pt x="0" y="725"/>
                </a:lnTo>
                <a:lnTo>
                  <a:pt x="522" y="725"/>
                </a:lnTo>
                <a:lnTo>
                  <a:pt x="522" y="0"/>
                </a:lnTo>
                <a:lnTo>
                  <a:pt x="1769" y="0"/>
                </a:lnTo>
                <a:lnTo>
                  <a:pt x="1769" y="725"/>
                </a:lnTo>
                <a:lnTo>
                  <a:pt x="2291" y="725"/>
                </a:lnTo>
                <a:lnTo>
                  <a:pt x="2291" y="2245"/>
                </a:lnTo>
                <a:lnTo>
                  <a:pt x="2155" y="2245"/>
                </a:lnTo>
                <a:lnTo>
                  <a:pt x="2155" y="861"/>
                </a:lnTo>
                <a:lnTo>
                  <a:pt x="1633" y="861"/>
                </a:lnTo>
                <a:lnTo>
                  <a:pt x="1633" y="136"/>
                </a:lnTo>
                <a:lnTo>
                  <a:pt x="658" y="136"/>
                </a:lnTo>
                <a:lnTo>
                  <a:pt x="658" y="86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544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2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AA88591-1C9D-45FC-91E0-E0C6F2DADA74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CF02833-C7E0-4B4F-B53E-E4C2779C8B70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189D4B74-8503-4EAE-BAB6-1265F1E1A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592" y="2041875"/>
            <a:ext cx="2495719" cy="3137634"/>
          </a:xfrm>
          <a:custGeom>
            <a:avLst/>
            <a:gdLst>
              <a:gd name="connsiteX0" fmla="*/ 357981 w 715962"/>
              <a:gd name="connsiteY0" fmla="*/ 274969 h 900112"/>
              <a:gd name="connsiteX1" fmla="*/ 89164 w 715962"/>
              <a:gd name="connsiteY1" fmla="*/ 543077 h 900112"/>
              <a:gd name="connsiteX2" fmla="*/ 357981 w 715962"/>
              <a:gd name="connsiteY2" fmla="*/ 811184 h 900112"/>
              <a:gd name="connsiteX3" fmla="*/ 626798 w 715962"/>
              <a:gd name="connsiteY3" fmla="*/ 543077 h 900112"/>
              <a:gd name="connsiteX4" fmla="*/ 357981 w 715962"/>
              <a:gd name="connsiteY4" fmla="*/ 274969 h 900112"/>
              <a:gd name="connsiteX5" fmla="*/ 311347 w 715962"/>
              <a:gd name="connsiteY5" fmla="*/ 0 h 900112"/>
              <a:gd name="connsiteX6" fmla="*/ 404614 w 715962"/>
              <a:gd name="connsiteY6" fmla="*/ 0 h 900112"/>
              <a:gd name="connsiteX7" fmla="*/ 404614 w 715962"/>
              <a:gd name="connsiteY7" fmla="*/ 190729 h 900112"/>
              <a:gd name="connsiteX8" fmla="*/ 430130 w 715962"/>
              <a:gd name="connsiteY8" fmla="*/ 193294 h 900112"/>
              <a:gd name="connsiteX9" fmla="*/ 715962 w 715962"/>
              <a:gd name="connsiteY9" fmla="*/ 543077 h 900112"/>
              <a:gd name="connsiteX10" fmla="*/ 357981 w 715962"/>
              <a:gd name="connsiteY10" fmla="*/ 900112 h 900112"/>
              <a:gd name="connsiteX11" fmla="*/ 0 w 715962"/>
              <a:gd name="connsiteY11" fmla="*/ 543077 h 900112"/>
              <a:gd name="connsiteX12" fmla="*/ 285833 w 715962"/>
              <a:gd name="connsiteY12" fmla="*/ 193294 h 900112"/>
              <a:gd name="connsiteX13" fmla="*/ 311347 w 715962"/>
              <a:gd name="connsiteY13" fmla="*/ 190729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5962" h="900112">
                <a:moveTo>
                  <a:pt x="357981" y="274969"/>
                </a:moveTo>
                <a:cubicBezTo>
                  <a:pt x="209519" y="274969"/>
                  <a:pt x="89164" y="395006"/>
                  <a:pt x="89164" y="543077"/>
                </a:cubicBezTo>
                <a:cubicBezTo>
                  <a:pt x="89164" y="691147"/>
                  <a:pt x="209519" y="811184"/>
                  <a:pt x="357981" y="811184"/>
                </a:cubicBezTo>
                <a:cubicBezTo>
                  <a:pt x="506444" y="811184"/>
                  <a:pt x="626798" y="691147"/>
                  <a:pt x="626798" y="543077"/>
                </a:cubicBezTo>
                <a:cubicBezTo>
                  <a:pt x="626798" y="395006"/>
                  <a:pt x="506444" y="274969"/>
                  <a:pt x="357981" y="274969"/>
                </a:cubicBezTo>
                <a:close/>
                <a:moveTo>
                  <a:pt x="311347" y="0"/>
                </a:moveTo>
                <a:lnTo>
                  <a:pt x="404614" y="0"/>
                </a:lnTo>
                <a:lnTo>
                  <a:pt x="404614" y="190729"/>
                </a:lnTo>
                <a:lnTo>
                  <a:pt x="430130" y="193294"/>
                </a:lnTo>
                <a:cubicBezTo>
                  <a:pt x="593261" y="226585"/>
                  <a:pt x="715962" y="370530"/>
                  <a:pt x="715962" y="543077"/>
                </a:cubicBezTo>
                <a:cubicBezTo>
                  <a:pt x="715962" y="740273"/>
                  <a:pt x="555699" y="900112"/>
                  <a:pt x="357981" y="900112"/>
                </a:cubicBezTo>
                <a:cubicBezTo>
                  <a:pt x="160263" y="900112"/>
                  <a:pt x="0" y="740273"/>
                  <a:pt x="0" y="543077"/>
                </a:cubicBezTo>
                <a:cubicBezTo>
                  <a:pt x="0" y="370530"/>
                  <a:pt x="122702" y="226585"/>
                  <a:pt x="285833" y="193294"/>
                </a:cubicBezTo>
                <a:lnTo>
                  <a:pt x="311347" y="1907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AD5000A1-E860-477C-A594-7022496D5064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94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4671DD6-CEFE-4C18-9F3D-4F7BFA42A552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9876005-23FE-453E-A867-BB4885DBA7D3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249544C-5CEE-44CF-91D9-4ECC70CE4935}"/>
              </a:ext>
            </a:extLst>
          </p:cNvPr>
          <p:cNvSpPr txBox="1"/>
          <p:nvPr/>
        </p:nvSpPr>
        <p:spPr>
          <a:xfrm>
            <a:off x="4718227" y="5706162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果樹園</a:t>
            </a: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646696FF-AE06-49DF-9FF8-0598144A3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592" y="2041875"/>
            <a:ext cx="2495719" cy="3137634"/>
          </a:xfrm>
          <a:custGeom>
            <a:avLst/>
            <a:gdLst>
              <a:gd name="connsiteX0" fmla="*/ 357981 w 715962"/>
              <a:gd name="connsiteY0" fmla="*/ 274969 h 900112"/>
              <a:gd name="connsiteX1" fmla="*/ 89164 w 715962"/>
              <a:gd name="connsiteY1" fmla="*/ 543077 h 900112"/>
              <a:gd name="connsiteX2" fmla="*/ 357981 w 715962"/>
              <a:gd name="connsiteY2" fmla="*/ 811184 h 900112"/>
              <a:gd name="connsiteX3" fmla="*/ 626798 w 715962"/>
              <a:gd name="connsiteY3" fmla="*/ 543077 h 900112"/>
              <a:gd name="connsiteX4" fmla="*/ 357981 w 715962"/>
              <a:gd name="connsiteY4" fmla="*/ 274969 h 900112"/>
              <a:gd name="connsiteX5" fmla="*/ 311347 w 715962"/>
              <a:gd name="connsiteY5" fmla="*/ 0 h 900112"/>
              <a:gd name="connsiteX6" fmla="*/ 404614 w 715962"/>
              <a:gd name="connsiteY6" fmla="*/ 0 h 900112"/>
              <a:gd name="connsiteX7" fmla="*/ 404614 w 715962"/>
              <a:gd name="connsiteY7" fmla="*/ 190729 h 900112"/>
              <a:gd name="connsiteX8" fmla="*/ 430130 w 715962"/>
              <a:gd name="connsiteY8" fmla="*/ 193294 h 900112"/>
              <a:gd name="connsiteX9" fmla="*/ 715962 w 715962"/>
              <a:gd name="connsiteY9" fmla="*/ 543077 h 900112"/>
              <a:gd name="connsiteX10" fmla="*/ 357981 w 715962"/>
              <a:gd name="connsiteY10" fmla="*/ 900112 h 900112"/>
              <a:gd name="connsiteX11" fmla="*/ 0 w 715962"/>
              <a:gd name="connsiteY11" fmla="*/ 543077 h 900112"/>
              <a:gd name="connsiteX12" fmla="*/ 285833 w 715962"/>
              <a:gd name="connsiteY12" fmla="*/ 193294 h 900112"/>
              <a:gd name="connsiteX13" fmla="*/ 311347 w 715962"/>
              <a:gd name="connsiteY13" fmla="*/ 190729 h 9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5962" h="900112">
                <a:moveTo>
                  <a:pt x="357981" y="274969"/>
                </a:moveTo>
                <a:cubicBezTo>
                  <a:pt x="209519" y="274969"/>
                  <a:pt x="89164" y="395006"/>
                  <a:pt x="89164" y="543077"/>
                </a:cubicBezTo>
                <a:cubicBezTo>
                  <a:pt x="89164" y="691147"/>
                  <a:pt x="209519" y="811184"/>
                  <a:pt x="357981" y="811184"/>
                </a:cubicBezTo>
                <a:cubicBezTo>
                  <a:pt x="506444" y="811184"/>
                  <a:pt x="626798" y="691147"/>
                  <a:pt x="626798" y="543077"/>
                </a:cubicBezTo>
                <a:cubicBezTo>
                  <a:pt x="626798" y="395006"/>
                  <a:pt x="506444" y="274969"/>
                  <a:pt x="357981" y="274969"/>
                </a:cubicBezTo>
                <a:close/>
                <a:moveTo>
                  <a:pt x="311347" y="0"/>
                </a:moveTo>
                <a:lnTo>
                  <a:pt x="404614" y="0"/>
                </a:lnTo>
                <a:lnTo>
                  <a:pt x="404614" y="190729"/>
                </a:lnTo>
                <a:lnTo>
                  <a:pt x="430130" y="193294"/>
                </a:lnTo>
                <a:cubicBezTo>
                  <a:pt x="593261" y="226585"/>
                  <a:pt x="715962" y="370530"/>
                  <a:pt x="715962" y="543077"/>
                </a:cubicBezTo>
                <a:cubicBezTo>
                  <a:pt x="715962" y="740273"/>
                  <a:pt x="555699" y="900112"/>
                  <a:pt x="357981" y="900112"/>
                </a:cubicBezTo>
                <a:cubicBezTo>
                  <a:pt x="160263" y="900112"/>
                  <a:pt x="0" y="740273"/>
                  <a:pt x="0" y="543077"/>
                </a:cubicBezTo>
                <a:cubicBezTo>
                  <a:pt x="0" y="370530"/>
                  <a:pt x="122702" y="226585"/>
                  <a:pt x="285833" y="193294"/>
                </a:cubicBezTo>
                <a:lnTo>
                  <a:pt x="311347" y="19072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392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475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病院記号はどっち？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27DD1F-2132-4897-9B11-B2AFF19DEA7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897E705-1143-4040-8B65-4ACAF84A54F7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81B78E3-1B6A-4180-9CB0-DA87803E2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2348" y="3010495"/>
            <a:ext cx="2376098" cy="2376098"/>
          </a:xfrm>
          <a:custGeom>
            <a:avLst/>
            <a:gdLst>
              <a:gd name="connsiteX0" fmla="*/ 453525 w 1066800"/>
              <a:gd name="connsiteY0" fmla="*/ 180975 h 1066800"/>
              <a:gd name="connsiteX1" fmla="*/ 627563 w 1066800"/>
              <a:gd name="connsiteY1" fmla="*/ 180975 h 1066800"/>
              <a:gd name="connsiteX2" fmla="*/ 627563 w 1066800"/>
              <a:gd name="connsiteY2" fmla="*/ 453525 h 1066800"/>
              <a:gd name="connsiteX3" fmla="*/ 900113 w 1066800"/>
              <a:gd name="connsiteY3" fmla="*/ 453525 h 1066800"/>
              <a:gd name="connsiteX4" fmla="*/ 900113 w 1066800"/>
              <a:gd name="connsiteY4" fmla="*/ 627563 h 1066800"/>
              <a:gd name="connsiteX5" fmla="*/ 627563 w 1066800"/>
              <a:gd name="connsiteY5" fmla="*/ 627563 h 1066800"/>
              <a:gd name="connsiteX6" fmla="*/ 627563 w 1066800"/>
              <a:gd name="connsiteY6" fmla="*/ 900113 h 1066800"/>
              <a:gd name="connsiteX7" fmla="*/ 453525 w 1066800"/>
              <a:gd name="connsiteY7" fmla="*/ 900113 h 1066800"/>
              <a:gd name="connsiteX8" fmla="*/ 453525 w 1066800"/>
              <a:gd name="connsiteY8" fmla="*/ 627563 h 1066800"/>
              <a:gd name="connsiteX9" fmla="*/ 180975 w 1066800"/>
              <a:gd name="connsiteY9" fmla="*/ 627563 h 1066800"/>
              <a:gd name="connsiteX10" fmla="*/ 180975 w 1066800"/>
              <a:gd name="connsiteY10" fmla="*/ 453525 h 1066800"/>
              <a:gd name="connsiteX11" fmla="*/ 453525 w 1066800"/>
              <a:gd name="connsiteY11" fmla="*/ 453525 h 1066800"/>
              <a:gd name="connsiteX12" fmla="*/ 533400 w 1066800"/>
              <a:gd name="connsiteY12" fmla="*/ 84159 h 1066800"/>
              <a:gd name="connsiteX13" fmla="*/ 84159 w 1066800"/>
              <a:gd name="connsiteY13" fmla="*/ 533400 h 1066800"/>
              <a:gd name="connsiteX14" fmla="*/ 533400 w 1066800"/>
              <a:gd name="connsiteY14" fmla="*/ 982642 h 1066800"/>
              <a:gd name="connsiteX15" fmla="*/ 982641 w 1066800"/>
              <a:gd name="connsiteY15" fmla="*/ 533400 h 1066800"/>
              <a:gd name="connsiteX16" fmla="*/ 533400 w 1066800"/>
              <a:gd name="connsiteY16" fmla="*/ 84159 h 1066800"/>
              <a:gd name="connsiteX17" fmla="*/ 533400 w 1066800"/>
              <a:gd name="connsiteY17" fmla="*/ 0 h 1066800"/>
              <a:gd name="connsiteX18" fmla="*/ 1066800 w 1066800"/>
              <a:gd name="connsiteY18" fmla="*/ 533400 h 1066800"/>
              <a:gd name="connsiteX19" fmla="*/ 533400 w 1066800"/>
              <a:gd name="connsiteY19" fmla="*/ 1066800 h 1066800"/>
              <a:gd name="connsiteX20" fmla="*/ 0 w 1066800"/>
              <a:gd name="connsiteY20" fmla="*/ 533400 h 1066800"/>
              <a:gd name="connsiteX21" fmla="*/ 533400 w 1066800"/>
              <a:gd name="connsiteY21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66800" h="1066800">
                <a:moveTo>
                  <a:pt x="453525" y="180975"/>
                </a:moveTo>
                <a:lnTo>
                  <a:pt x="627563" y="180975"/>
                </a:lnTo>
                <a:lnTo>
                  <a:pt x="627563" y="453525"/>
                </a:lnTo>
                <a:lnTo>
                  <a:pt x="900113" y="453525"/>
                </a:lnTo>
                <a:lnTo>
                  <a:pt x="900113" y="627563"/>
                </a:lnTo>
                <a:lnTo>
                  <a:pt x="627563" y="627563"/>
                </a:lnTo>
                <a:lnTo>
                  <a:pt x="627563" y="900113"/>
                </a:lnTo>
                <a:lnTo>
                  <a:pt x="453525" y="900113"/>
                </a:lnTo>
                <a:lnTo>
                  <a:pt x="453525" y="627563"/>
                </a:lnTo>
                <a:lnTo>
                  <a:pt x="180975" y="627563"/>
                </a:lnTo>
                <a:lnTo>
                  <a:pt x="180975" y="453525"/>
                </a:lnTo>
                <a:lnTo>
                  <a:pt x="453525" y="453525"/>
                </a:lnTo>
                <a:close/>
                <a:moveTo>
                  <a:pt x="533400" y="84159"/>
                </a:moveTo>
                <a:cubicBezTo>
                  <a:pt x="285270" y="84159"/>
                  <a:pt x="84159" y="285270"/>
                  <a:pt x="84159" y="533400"/>
                </a:cubicBezTo>
                <a:cubicBezTo>
                  <a:pt x="84159" y="781530"/>
                  <a:pt x="285270" y="982642"/>
                  <a:pt x="533400" y="982642"/>
                </a:cubicBezTo>
                <a:cubicBezTo>
                  <a:pt x="781530" y="982642"/>
                  <a:pt x="982641" y="781530"/>
                  <a:pt x="982641" y="533400"/>
                </a:cubicBezTo>
                <a:cubicBezTo>
                  <a:pt x="982641" y="285270"/>
                  <a:pt x="781530" y="84159"/>
                  <a:pt x="533400" y="84159"/>
                </a:cubicBezTo>
                <a:close/>
                <a:moveTo>
                  <a:pt x="533400" y="0"/>
                </a:moveTo>
                <a:cubicBezTo>
                  <a:pt x="828005" y="0"/>
                  <a:pt x="1066800" y="238796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6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6624F50B-3DCA-46EF-A535-A83620492D05}"/>
              </a:ext>
            </a:extLst>
          </p:cNvPr>
          <p:cNvSpPr>
            <a:spLocks/>
          </p:cNvSpPr>
          <p:nvPr/>
        </p:nvSpPr>
        <p:spPr bwMode="auto">
          <a:xfrm>
            <a:off x="7227252" y="3067320"/>
            <a:ext cx="2259414" cy="2326594"/>
          </a:xfrm>
          <a:custGeom>
            <a:avLst/>
            <a:gdLst>
              <a:gd name="connsiteX0" fmla="*/ 417272 w 1014412"/>
              <a:gd name="connsiteY0" fmla="*/ 153096 h 1044575"/>
              <a:gd name="connsiteX1" fmla="*/ 565949 w 1014412"/>
              <a:gd name="connsiteY1" fmla="*/ 153096 h 1044575"/>
              <a:gd name="connsiteX2" fmla="*/ 565949 w 1014412"/>
              <a:gd name="connsiteY2" fmla="*/ 385700 h 1044575"/>
              <a:gd name="connsiteX3" fmla="*/ 798782 w 1014412"/>
              <a:gd name="connsiteY3" fmla="*/ 385700 h 1044575"/>
              <a:gd name="connsiteX4" fmla="*/ 798782 w 1014412"/>
              <a:gd name="connsiteY4" fmla="*/ 534231 h 1044575"/>
              <a:gd name="connsiteX5" fmla="*/ 565949 w 1014412"/>
              <a:gd name="connsiteY5" fmla="*/ 534231 h 1044575"/>
              <a:gd name="connsiteX6" fmla="*/ 565949 w 1014412"/>
              <a:gd name="connsiteY6" fmla="*/ 766835 h 1044575"/>
              <a:gd name="connsiteX7" fmla="*/ 417272 w 1014412"/>
              <a:gd name="connsiteY7" fmla="*/ 766835 h 1044575"/>
              <a:gd name="connsiteX8" fmla="*/ 417272 w 1014412"/>
              <a:gd name="connsiteY8" fmla="*/ 534231 h 1044575"/>
              <a:gd name="connsiteX9" fmla="*/ 184439 w 1014412"/>
              <a:gd name="connsiteY9" fmla="*/ 534231 h 1044575"/>
              <a:gd name="connsiteX10" fmla="*/ 184439 w 1014412"/>
              <a:gd name="connsiteY10" fmla="*/ 385700 h 1044575"/>
              <a:gd name="connsiteX11" fmla="*/ 417272 w 1014412"/>
              <a:gd name="connsiteY11" fmla="*/ 385700 h 1044575"/>
              <a:gd name="connsiteX12" fmla="*/ 92219 w 1014412"/>
              <a:gd name="connsiteY12" fmla="*/ 92128 h 1044575"/>
              <a:gd name="connsiteX13" fmla="*/ 92219 w 1014412"/>
              <a:gd name="connsiteY13" fmla="*/ 644900 h 1044575"/>
              <a:gd name="connsiteX14" fmla="*/ 495000 w 1014412"/>
              <a:gd name="connsiteY14" fmla="*/ 914511 h 1044575"/>
              <a:gd name="connsiteX15" fmla="*/ 922193 w 1014412"/>
              <a:gd name="connsiteY15" fmla="*/ 644900 h 1044575"/>
              <a:gd name="connsiteX16" fmla="*/ 922193 w 1014412"/>
              <a:gd name="connsiteY16" fmla="*/ 92128 h 1044575"/>
              <a:gd name="connsiteX17" fmla="*/ 0 w 1014412"/>
              <a:gd name="connsiteY17" fmla="*/ 0 h 1044575"/>
              <a:gd name="connsiteX18" fmla="*/ 922193 w 1014412"/>
              <a:gd name="connsiteY18" fmla="*/ 0 h 1044575"/>
              <a:gd name="connsiteX19" fmla="*/ 1014412 w 1014412"/>
              <a:gd name="connsiteY19" fmla="*/ 0 h 1044575"/>
              <a:gd name="connsiteX20" fmla="*/ 1014412 w 1014412"/>
              <a:gd name="connsiteY20" fmla="*/ 705867 h 1044575"/>
              <a:gd name="connsiteX21" fmla="*/ 492288 w 1014412"/>
              <a:gd name="connsiteY21" fmla="*/ 1044575 h 1044575"/>
              <a:gd name="connsiteX22" fmla="*/ 0 w 1014412"/>
              <a:gd name="connsiteY22" fmla="*/ 705867 h 10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14412" h="1044575">
                <a:moveTo>
                  <a:pt x="417272" y="153096"/>
                </a:moveTo>
                <a:lnTo>
                  <a:pt x="565949" y="153096"/>
                </a:lnTo>
                <a:lnTo>
                  <a:pt x="565949" y="385700"/>
                </a:lnTo>
                <a:lnTo>
                  <a:pt x="798782" y="385700"/>
                </a:lnTo>
                <a:lnTo>
                  <a:pt x="798782" y="534231"/>
                </a:lnTo>
                <a:lnTo>
                  <a:pt x="565949" y="534231"/>
                </a:lnTo>
                <a:lnTo>
                  <a:pt x="565949" y="766835"/>
                </a:lnTo>
                <a:lnTo>
                  <a:pt x="417272" y="766835"/>
                </a:lnTo>
                <a:lnTo>
                  <a:pt x="417272" y="534231"/>
                </a:lnTo>
                <a:lnTo>
                  <a:pt x="184439" y="534231"/>
                </a:lnTo>
                <a:lnTo>
                  <a:pt x="184439" y="385700"/>
                </a:lnTo>
                <a:lnTo>
                  <a:pt x="417272" y="385700"/>
                </a:lnTo>
                <a:close/>
                <a:moveTo>
                  <a:pt x="92219" y="92128"/>
                </a:moveTo>
                <a:lnTo>
                  <a:pt x="92219" y="644900"/>
                </a:lnTo>
                <a:lnTo>
                  <a:pt x="495000" y="914511"/>
                </a:lnTo>
                <a:lnTo>
                  <a:pt x="922193" y="644900"/>
                </a:lnTo>
                <a:lnTo>
                  <a:pt x="922193" y="92128"/>
                </a:lnTo>
                <a:close/>
                <a:moveTo>
                  <a:pt x="0" y="0"/>
                </a:moveTo>
                <a:lnTo>
                  <a:pt x="922193" y="0"/>
                </a:lnTo>
                <a:lnTo>
                  <a:pt x="1014412" y="0"/>
                </a:lnTo>
                <a:lnTo>
                  <a:pt x="1014412" y="705867"/>
                </a:lnTo>
                <a:lnTo>
                  <a:pt x="492288" y="1044575"/>
                </a:lnTo>
                <a:lnTo>
                  <a:pt x="0" y="7058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E51E65D-91B3-44A8-A32F-4202CFC4EA39}"/>
              </a:ext>
            </a:extLst>
          </p:cNvPr>
          <p:cNvSpPr txBox="1"/>
          <p:nvPr/>
        </p:nvSpPr>
        <p:spPr>
          <a:xfrm>
            <a:off x="3447577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84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2C22199-5FD4-4693-AF54-2B5037800375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76A9FD-1A32-4052-AA75-5475DC1CC1C4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391D525-B4A6-45F6-91AF-FC1E4765F415}"/>
              </a:ext>
            </a:extLst>
          </p:cNvPr>
          <p:cNvSpPr>
            <a:spLocks/>
          </p:cNvSpPr>
          <p:nvPr/>
        </p:nvSpPr>
        <p:spPr bwMode="auto">
          <a:xfrm>
            <a:off x="4880865" y="1873191"/>
            <a:ext cx="1924465" cy="3317672"/>
          </a:xfrm>
          <a:custGeom>
            <a:avLst/>
            <a:gdLst>
              <a:gd name="connsiteX0" fmla="*/ 58241 w 563562"/>
              <a:gd name="connsiteY0" fmla="*/ 447222 h 971550"/>
              <a:gd name="connsiteX1" fmla="*/ 58241 w 563562"/>
              <a:gd name="connsiteY1" fmla="*/ 913292 h 971550"/>
              <a:gd name="connsiteX2" fmla="*/ 213263 w 563562"/>
              <a:gd name="connsiteY2" fmla="*/ 913292 h 971550"/>
              <a:gd name="connsiteX3" fmla="*/ 213263 w 563562"/>
              <a:gd name="connsiteY3" fmla="*/ 447222 h 971550"/>
              <a:gd name="connsiteX4" fmla="*/ 0 w 563562"/>
              <a:gd name="connsiteY4" fmla="*/ 388963 h 971550"/>
              <a:gd name="connsiteX5" fmla="*/ 271504 w 563562"/>
              <a:gd name="connsiteY5" fmla="*/ 388963 h 971550"/>
              <a:gd name="connsiteX6" fmla="*/ 271504 w 563562"/>
              <a:gd name="connsiteY6" fmla="*/ 913292 h 971550"/>
              <a:gd name="connsiteX7" fmla="*/ 465924 w 563562"/>
              <a:gd name="connsiteY7" fmla="*/ 913292 h 971550"/>
              <a:gd name="connsiteX8" fmla="*/ 465924 w 563562"/>
              <a:gd name="connsiteY8" fmla="*/ 971550 h 971550"/>
              <a:gd name="connsiteX9" fmla="*/ 0 w 563562"/>
              <a:gd name="connsiteY9" fmla="*/ 971550 h 971550"/>
              <a:gd name="connsiteX10" fmla="*/ 135323 w 563562"/>
              <a:gd name="connsiteY10" fmla="*/ 272445 h 971550"/>
              <a:gd name="connsiteX11" fmla="*/ 349442 w 563562"/>
              <a:gd name="connsiteY11" fmla="*/ 272445 h 971550"/>
              <a:gd name="connsiteX12" fmla="*/ 349442 w 563562"/>
              <a:gd name="connsiteY12" fmla="*/ 330704 h 971550"/>
              <a:gd name="connsiteX13" fmla="*/ 135323 w 563562"/>
              <a:gd name="connsiteY13" fmla="*/ 330704 h 971550"/>
              <a:gd name="connsiteX14" fmla="*/ 232962 w 563562"/>
              <a:gd name="connsiteY14" fmla="*/ 136223 h 971550"/>
              <a:gd name="connsiteX15" fmla="*/ 447081 w 563562"/>
              <a:gd name="connsiteY15" fmla="*/ 136223 h 971550"/>
              <a:gd name="connsiteX16" fmla="*/ 447081 w 563562"/>
              <a:gd name="connsiteY16" fmla="*/ 194482 h 971550"/>
              <a:gd name="connsiteX17" fmla="*/ 232962 w 563562"/>
              <a:gd name="connsiteY17" fmla="*/ 194482 h 971550"/>
              <a:gd name="connsiteX18" fmla="*/ 349443 w 563562"/>
              <a:gd name="connsiteY18" fmla="*/ 0 h 971550"/>
              <a:gd name="connsiteX19" fmla="*/ 563562 w 563562"/>
              <a:gd name="connsiteY19" fmla="*/ 0 h 971550"/>
              <a:gd name="connsiteX20" fmla="*/ 563562 w 563562"/>
              <a:gd name="connsiteY20" fmla="*/ 58259 h 971550"/>
              <a:gd name="connsiteX21" fmla="*/ 349443 w 563562"/>
              <a:gd name="connsiteY21" fmla="*/ 58259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63562" h="971550">
                <a:moveTo>
                  <a:pt x="58241" y="447222"/>
                </a:moveTo>
                <a:lnTo>
                  <a:pt x="58241" y="913292"/>
                </a:lnTo>
                <a:lnTo>
                  <a:pt x="213263" y="913292"/>
                </a:lnTo>
                <a:lnTo>
                  <a:pt x="213263" y="447222"/>
                </a:lnTo>
                <a:close/>
                <a:moveTo>
                  <a:pt x="0" y="388963"/>
                </a:moveTo>
                <a:lnTo>
                  <a:pt x="271504" y="388963"/>
                </a:lnTo>
                <a:lnTo>
                  <a:pt x="271504" y="913292"/>
                </a:lnTo>
                <a:lnTo>
                  <a:pt x="465924" y="913292"/>
                </a:lnTo>
                <a:lnTo>
                  <a:pt x="465924" y="971550"/>
                </a:lnTo>
                <a:lnTo>
                  <a:pt x="0" y="971550"/>
                </a:lnTo>
                <a:close/>
                <a:moveTo>
                  <a:pt x="135323" y="272445"/>
                </a:moveTo>
                <a:lnTo>
                  <a:pt x="349442" y="272445"/>
                </a:lnTo>
                <a:lnTo>
                  <a:pt x="349442" y="330704"/>
                </a:lnTo>
                <a:lnTo>
                  <a:pt x="135323" y="330704"/>
                </a:lnTo>
                <a:close/>
                <a:moveTo>
                  <a:pt x="232962" y="136223"/>
                </a:moveTo>
                <a:lnTo>
                  <a:pt x="447081" y="136223"/>
                </a:lnTo>
                <a:lnTo>
                  <a:pt x="447081" y="194482"/>
                </a:lnTo>
                <a:lnTo>
                  <a:pt x="232962" y="194482"/>
                </a:lnTo>
                <a:close/>
                <a:moveTo>
                  <a:pt x="349443" y="0"/>
                </a:moveTo>
                <a:lnTo>
                  <a:pt x="563562" y="0"/>
                </a:lnTo>
                <a:lnTo>
                  <a:pt x="563562" y="58259"/>
                </a:lnTo>
                <a:lnTo>
                  <a:pt x="349443" y="5825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39B679A-C4F3-4509-A555-574A8838FE30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C008C32-1D70-43E4-A70E-92E7DD2B96F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918ACC-DBB6-4239-B399-F9A053FC2B1E}"/>
              </a:ext>
            </a:extLst>
          </p:cNvPr>
          <p:cNvSpPr txBox="1"/>
          <p:nvPr/>
        </p:nvSpPr>
        <p:spPr>
          <a:xfrm>
            <a:off x="1958494" y="657906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この記号は何？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F1D5D8-43F3-49C5-85FF-019924DAE49D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連想しやすい地図記号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DD9F242-1551-4FB5-91A4-2B6D18CB23A4}"/>
              </a:ext>
            </a:extLst>
          </p:cNvPr>
          <p:cNvSpPr txBox="1"/>
          <p:nvPr/>
        </p:nvSpPr>
        <p:spPr>
          <a:xfrm>
            <a:off x="5026005" y="5706162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煙突</a:t>
            </a: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7697D560-D98D-4377-825E-0BD71D82B7A7}"/>
              </a:ext>
            </a:extLst>
          </p:cNvPr>
          <p:cNvSpPr>
            <a:spLocks/>
          </p:cNvSpPr>
          <p:nvPr/>
        </p:nvSpPr>
        <p:spPr bwMode="auto">
          <a:xfrm>
            <a:off x="4880865" y="1873191"/>
            <a:ext cx="1924465" cy="3317672"/>
          </a:xfrm>
          <a:custGeom>
            <a:avLst/>
            <a:gdLst>
              <a:gd name="connsiteX0" fmla="*/ 58241 w 563562"/>
              <a:gd name="connsiteY0" fmla="*/ 447222 h 971550"/>
              <a:gd name="connsiteX1" fmla="*/ 58241 w 563562"/>
              <a:gd name="connsiteY1" fmla="*/ 913292 h 971550"/>
              <a:gd name="connsiteX2" fmla="*/ 213263 w 563562"/>
              <a:gd name="connsiteY2" fmla="*/ 913292 h 971550"/>
              <a:gd name="connsiteX3" fmla="*/ 213263 w 563562"/>
              <a:gd name="connsiteY3" fmla="*/ 447222 h 971550"/>
              <a:gd name="connsiteX4" fmla="*/ 0 w 563562"/>
              <a:gd name="connsiteY4" fmla="*/ 388963 h 971550"/>
              <a:gd name="connsiteX5" fmla="*/ 271504 w 563562"/>
              <a:gd name="connsiteY5" fmla="*/ 388963 h 971550"/>
              <a:gd name="connsiteX6" fmla="*/ 271504 w 563562"/>
              <a:gd name="connsiteY6" fmla="*/ 913292 h 971550"/>
              <a:gd name="connsiteX7" fmla="*/ 465924 w 563562"/>
              <a:gd name="connsiteY7" fmla="*/ 913292 h 971550"/>
              <a:gd name="connsiteX8" fmla="*/ 465924 w 563562"/>
              <a:gd name="connsiteY8" fmla="*/ 971550 h 971550"/>
              <a:gd name="connsiteX9" fmla="*/ 0 w 563562"/>
              <a:gd name="connsiteY9" fmla="*/ 971550 h 971550"/>
              <a:gd name="connsiteX10" fmla="*/ 135323 w 563562"/>
              <a:gd name="connsiteY10" fmla="*/ 272445 h 971550"/>
              <a:gd name="connsiteX11" fmla="*/ 349442 w 563562"/>
              <a:gd name="connsiteY11" fmla="*/ 272445 h 971550"/>
              <a:gd name="connsiteX12" fmla="*/ 349442 w 563562"/>
              <a:gd name="connsiteY12" fmla="*/ 330704 h 971550"/>
              <a:gd name="connsiteX13" fmla="*/ 135323 w 563562"/>
              <a:gd name="connsiteY13" fmla="*/ 330704 h 971550"/>
              <a:gd name="connsiteX14" fmla="*/ 232962 w 563562"/>
              <a:gd name="connsiteY14" fmla="*/ 136223 h 971550"/>
              <a:gd name="connsiteX15" fmla="*/ 447081 w 563562"/>
              <a:gd name="connsiteY15" fmla="*/ 136223 h 971550"/>
              <a:gd name="connsiteX16" fmla="*/ 447081 w 563562"/>
              <a:gd name="connsiteY16" fmla="*/ 194482 h 971550"/>
              <a:gd name="connsiteX17" fmla="*/ 232962 w 563562"/>
              <a:gd name="connsiteY17" fmla="*/ 194482 h 971550"/>
              <a:gd name="connsiteX18" fmla="*/ 349443 w 563562"/>
              <a:gd name="connsiteY18" fmla="*/ 0 h 971550"/>
              <a:gd name="connsiteX19" fmla="*/ 563562 w 563562"/>
              <a:gd name="connsiteY19" fmla="*/ 0 h 971550"/>
              <a:gd name="connsiteX20" fmla="*/ 563562 w 563562"/>
              <a:gd name="connsiteY20" fmla="*/ 58259 h 971550"/>
              <a:gd name="connsiteX21" fmla="*/ 349443 w 563562"/>
              <a:gd name="connsiteY21" fmla="*/ 58259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63562" h="971550">
                <a:moveTo>
                  <a:pt x="58241" y="447222"/>
                </a:moveTo>
                <a:lnTo>
                  <a:pt x="58241" y="913292"/>
                </a:lnTo>
                <a:lnTo>
                  <a:pt x="213263" y="913292"/>
                </a:lnTo>
                <a:lnTo>
                  <a:pt x="213263" y="447222"/>
                </a:lnTo>
                <a:close/>
                <a:moveTo>
                  <a:pt x="0" y="388963"/>
                </a:moveTo>
                <a:lnTo>
                  <a:pt x="271504" y="388963"/>
                </a:lnTo>
                <a:lnTo>
                  <a:pt x="271504" y="913292"/>
                </a:lnTo>
                <a:lnTo>
                  <a:pt x="465924" y="913292"/>
                </a:lnTo>
                <a:lnTo>
                  <a:pt x="465924" y="971550"/>
                </a:lnTo>
                <a:lnTo>
                  <a:pt x="0" y="971550"/>
                </a:lnTo>
                <a:close/>
                <a:moveTo>
                  <a:pt x="135323" y="272445"/>
                </a:moveTo>
                <a:lnTo>
                  <a:pt x="349442" y="272445"/>
                </a:lnTo>
                <a:lnTo>
                  <a:pt x="349442" y="330704"/>
                </a:lnTo>
                <a:lnTo>
                  <a:pt x="135323" y="330704"/>
                </a:lnTo>
                <a:close/>
                <a:moveTo>
                  <a:pt x="232962" y="136223"/>
                </a:moveTo>
                <a:lnTo>
                  <a:pt x="447081" y="136223"/>
                </a:lnTo>
                <a:lnTo>
                  <a:pt x="447081" y="194482"/>
                </a:lnTo>
                <a:lnTo>
                  <a:pt x="232962" y="194482"/>
                </a:lnTo>
                <a:close/>
                <a:moveTo>
                  <a:pt x="349443" y="0"/>
                </a:moveTo>
                <a:lnTo>
                  <a:pt x="563562" y="0"/>
                </a:lnTo>
                <a:lnTo>
                  <a:pt x="563562" y="58259"/>
                </a:lnTo>
                <a:lnTo>
                  <a:pt x="349443" y="5825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49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62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B6670C-05B5-4BFF-BDF9-619D7863FABC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F0EDC8-1820-4FFB-8002-2E2943300191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82D8AA7-BD4D-41FA-BABB-33FAA6B6175C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107">
            <a:extLst>
              <a:ext uri="{FF2B5EF4-FFF2-40B4-BE49-F238E27FC236}">
                <a16:creationId xmlns:a16="http://schemas.microsoft.com/office/drawing/2014/main" id="{A67DA65F-DDE0-4150-95A3-A74A5E5CD114}"/>
              </a:ext>
            </a:extLst>
          </p:cNvPr>
          <p:cNvSpPr>
            <a:spLocks/>
          </p:cNvSpPr>
          <p:nvPr/>
        </p:nvSpPr>
        <p:spPr bwMode="auto">
          <a:xfrm>
            <a:off x="1595500" y="2078850"/>
            <a:ext cx="3008582" cy="3742246"/>
          </a:xfrm>
          <a:custGeom>
            <a:avLst/>
            <a:gdLst>
              <a:gd name="T0" fmla="*/ 340 w 839"/>
              <a:gd name="T1" fmla="*/ 1043 h 1043"/>
              <a:gd name="T2" fmla="*/ 340 w 839"/>
              <a:gd name="T3" fmla="*/ 590 h 1043"/>
              <a:gd name="T4" fmla="*/ 635 w 839"/>
              <a:gd name="T5" fmla="*/ 590 h 1043"/>
              <a:gd name="T6" fmla="*/ 430 w 839"/>
              <a:gd name="T7" fmla="*/ 213 h 1043"/>
              <a:gd name="T8" fmla="*/ 204 w 839"/>
              <a:gd name="T9" fmla="*/ 590 h 1043"/>
              <a:gd name="T10" fmla="*/ 340 w 839"/>
              <a:gd name="T11" fmla="*/ 590 h 1043"/>
              <a:gd name="T12" fmla="*/ 340 w 839"/>
              <a:gd name="T13" fmla="*/ 703 h 1043"/>
              <a:gd name="T14" fmla="*/ 0 w 839"/>
              <a:gd name="T15" fmla="*/ 703 h 1043"/>
              <a:gd name="T16" fmla="*/ 431 w 839"/>
              <a:gd name="T17" fmla="*/ 0 h 1043"/>
              <a:gd name="T18" fmla="*/ 839 w 839"/>
              <a:gd name="T19" fmla="*/ 703 h 1043"/>
              <a:gd name="T20" fmla="*/ 476 w 839"/>
              <a:gd name="T21" fmla="*/ 703 h 1043"/>
              <a:gd name="T22" fmla="*/ 476 w 839"/>
              <a:gd name="T23" fmla="*/ 1043 h 1043"/>
              <a:gd name="T24" fmla="*/ 340 w 839"/>
              <a:gd name="T25" fmla="*/ 1043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9" h="1043">
                <a:moveTo>
                  <a:pt x="340" y="1043"/>
                </a:moveTo>
                <a:lnTo>
                  <a:pt x="340" y="590"/>
                </a:lnTo>
                <a:lnTo>
                  <a:pt x="635" y="590"/>
                </a:lnTo>
                <a:lnTo>
                  <a:pt x="430" y="213"/>
                </a:lnTo>
                <a:lnTo>
                  <a:pt x="204" y="590"/>
                </a:lnTo>
                <a:lnTo>
                  <a:pt x="340" y="590"/>
                </a:lnTo>
                <a:lnTo>
                  <a:pt x="340" y="703"/>
                </a:lnTo>
                <a:lnTo>
                  <a:pt x="0" y="703"/>
                </a:lnTo>
                <a:lnTo>
                  <a:pt x="431" y="0"/>
                </a:lnTo>
                <a:lnTo>
                  <a:pt x="839" y="703"/>
                </a:lnTo>
                <a:lnTo>
                  <a:pt x="476" y="703"/>
                </a:lnTo>
                <a:lnTo>
                  <a:pt x="476" y="1043"/>
                </a:lnTo>
                <a:lnTo>
                  <a:pt x="340" y="104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42732FA-912C-4BE1-9352-5B225F0D2743}"/>
              </a:ext>
            </a:extLst>
          </p:cNvPr>
          <p:cNvSpPr txBox="1"/>
          <p:nvPr/>
        </p:nvSpPr>
        <p:spPr>
          <a:xfrm>
            <a:off x="5645950" y="1994832"/>
            <a:ext cx="30139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．森林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216F131-EC3F-4EFD-920E-6CC9A0C62D2D}"/>
              </a:ext>
            </a:extLst>
          </p:cNvPr>
          <p:cNvSpPr txBox="1"/>
          <p:nvPr/>
        </p:nvSpPr>
        <p:spPr>
          <a:xfrm>
            <a:off x="5645950" y="3013070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．裁判所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A7821B-566F-46ED-BC7B-62EB9EBB47BD}"/>
              </a:ext>
            </a:extLst>
          </p:cNvPr>
          <p:cNvSpPr txBox="1"/>
          <p:nvPr/>
        </p:nvSpPr>
        <p:spPr>
          <a:xfrm>
            <a:off x="5645950" y="403130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．針葉樹林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7D3FCA6-A2BF-4B32-86E3-E0F7E909576C}"/>
              </a:ext>
            </a:extLst>
          </p:cNvPr>
          <p:cNvSpPr txBox="1"/>
          <p:nvPr/>
        </p:nvSpPr>
        <p:spPr>
          <a:xfrm>
            <a:off x="5645950" y="5049545"/>
            <a:ext cx="46073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．市民会館</a:t>
            </a:r>
          </a:p>
        </p:txBody>
      </p:sp>
    </p:spTree>
    <p:extLst>
      <p:ext uri="{BB962C8B-B14F-4D97-AF65-F5344CB8AC3E}">
        <p14:creationId xmlns:p14="http://schemas.microsoft.com/office/powerpoint/2010/main" val="28476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Freeform 107">
            <a:extLst>
              <a:ext uri="{FF2B5EF4-FFF2-40B4-BE49-F238E27FC236}">
                <a16:creationId xmlns:a16="http://schemas.microsoft.com/office/drawing/2014/main" id="{D967AFEC-DC9C-4BA4-B1B1-935DB7207855}"/>
              </a:ext>
            </a:extLst>
          </p:cNvPr>
          <p:cNvSpPr>
            <a:spLocks/>
          </p:cNvSpPr>
          <p:nvPr/>
        </p:nvSpPr>
        <p:spPr bwMode="auto">
          <a:xfrm>
            <a:off x="1595500" y="2078850"/>
            <a:ext cx="3008582" cy="3742246"/>
          </a:xfrm>
          <a:custGeom>
            <a:avLst/>
            <a:gdLst>
              <a:gd name="T0" fmla="*/ 340 w 839"/>
              <a:gd name="T1" fmla="*/ 1043 h 1043"/>
              <a:gd name="T2" fmla="*/ 340 w 839"/>
              <a:gd name="T3" fmla="*/ 590 h 1043"/>
              <a:gd name="T4" fmla="*/ 635 w 839"/>
              <a:gd name="T5" fmla="*/ 590 h 1043"/>
              <a:gd name="T6" fmla="*/ 430 w 839"/>
              <a:gd name="T7" fmla="*/ 213 h 1043"/>
              <a:gd name="T8" fmla="*/ 204 w 839"/>
              <a:gd name="T9" fmla="*/ 590 h 1043"/>
              <a:gd name="T10" fmla="*/ 340 w 839"/>
              <a:gd name="T11" fmla="*/ 590 h 1043"/>
              <a:gd name="T12" fmla="*/ 340 w 839"/>
              <a:gd name="T13" fmla="*/ 703 h 1043"/>
              <a:gd name="T14" fmla="*/ 0 w 839"/>
              <a:gd name="T15" fmla="*/ 703 h 1043"/>
              <a:gd name="T16" fmla="*/ 431 w 839"/>
              <a:gd name="T17" fmla="*/ 0 h 1043"/>
              <a:gd name="T18" fmla="*/ 839 w 839"/>
              <a:gd name="T19" fmla="*/ 703 h 1043"/>
              <a:gd name="T20" fmla="*/ 476 w 839"/>
              <a:gd name="T21" fmla="*/ 703 h 1043"/>
              <a:gd name="T22" fmla="*/ 476 w 839"/>
              <a:gd name="T23" fmla="*/ 1043 h 1043"/>
              <a:gd name="T24" fmla="*/ 340 w 839"/>
              <a:gd name="T25" fmla="*/ 1043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9" h="1043">
                <a:moveTo>
                  <a:pt x="340" y="1043"/>
                </a:moveTo>
                <a:lnTo>
                  <a:pt x="340" y="590"/>
                </a:lnTo>
                <a:lnTo>
                  <a:pt x="635" y="590"/>
                </a:lnTo>
                <a:lnTo>
                  <a:pt x="430" y="213"/>
                </a:lnTo>
                <a:lnTo>
                  <a:pt x="204" y="590"/>
                </a:lnTo>
                <a:lnTo>
                  <a:pt x="340" y="590"/>
                </a:lnTo>
                <a:lnTo>
                  <a:pt x="340" y="703"/>
                </a:lnTo>
                <a:lnTo>
                  <a:pt x="0" y="703"/>
                </a:lnTo>
                <a:lnTo>
                  <a:pt x="431" y="0"/>
                </a:lnTo>
                <a:lnTo>
                  <a:pt x="839" y="703"/>
                </a:lnTo>
                <a:lnTo>
                  <a:pt x="476" y="703"/>
                </a:lnTo>
                <a:lnTo>
                  <a:pt x="476" y="1043"/>
                </a:lnTo>
                <a:lnTo>
                  <a:pt x="340" y="104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2276672-646B-472D-BCF7-CC7D98F2856D}"/>
              </a:ext>
            </a:extLst>
          </p:cNvPr>
          <p:cNvSpPr txBox="1"/>
          <p:nvPr/>
        </p:nvSpPr>
        <p:spPr>
          <a:xfrm>
            <a:off x="5645950" y="1994832"/>
            <a:ext cx="30139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．森林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A9032DF-0993-4A29-A169-78A56C788CD0}"/>
              </a:ext>
            </a:extLst>
          </p:cNvPr>
          <p:cNvSpPr txBox="1"/>
          <p:nvPr/>
        </p:nvSpPr>
        <p:spPr>
          <a:xfrm>
            <a:off x="5645950" y="3013070"/>
            <a:ext cx="38250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．裁判所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1F7914-E575-4CD3-B511-D2B2E851EFAC}"/>
              </a:ext>
            </a:extLst>
          </p:cNvPr>
          <p:cNvSpPr txBox="1"/>
          <p:nvPr/>
        </p:nvSpPr>
        <p:spPr>
          <a:xfrm>
            <a:off x="5645950" y="403130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．針葉樹林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53C546-565E-4426-AC3C-C668F0E66F68}"/>
              </a:ext>
            </a:extLst>
          </p:cNvPr>
          <p:cNvSpPr txBox="1"/>
          <p:nvPr/>
        </p:nvSpPr>
        <p:spPr>
          <a:xfrm>
            <a:off x="5645950" y="5049545"/>
            <a:ext cx="3837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．消防署</a:t>
            </a: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6974EF91-20AE-47E1-99E7-2DC457A71F5C}"/>
              </a:ext>
            </a:extLst>
          </p:cNvPr>
          <p:cNvSpPr/>
          <p:nvPr/>
        </p:nvSpPr>
        <p:spPr bwMode="auto">
          <a:xfrm>
            <a:off x="5420264" y="2753264"/>
            <a:ext cx="1351472" cy="1351472"/>
          </a:xfrm>
          <a:prstGeom prst="donut">
            <a:avLst>
              <a:gd name="adj" fmla="val 11353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2D1B0C4-055E-4892-8356-EA6ED94A3547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82E2836-6BFB-4FD6-9C35-33A998007366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35000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5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12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2D6593F-233D-42DA-A170-46B181D7B307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D296206-5931-48CB-A5AF-F323B3C34EFD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EAD0841-9CAC-4EAA-A1C0-28FE027DEE37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7551C19-62A8-4B63-B240-8EB3CE135607}"/>
              </a:ext>
            </a:extLst>
          </p:cNvPr>
          <p:cNvSpPr txBox="1"/>
          <p:nvPr/>
        </p:nvSpPr>
        <p:spPr>
          <a:xfrm>
            <a:off x="5645950" y="1994832"/>
            <a:ext cx="2244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．駅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C947B43-8517-4AFF-A70A-5A9AAF25AB85}"/>
              </a:ext>
            </a:extLst>
          </p:cNvPr>
          <p:cNvSpPr txBox="1"/>
          <p:nvPr/>
        </p:nvSpPr>
        <p:spPr>
          <a:xfrm>
            <a:off x="5645950" y="3013070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．道の駅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422DC32-5F91-49B5-BED1-EF6444030C61}"/>
              </a:ext>
            </a:extLst>
          </p:cNvPr>
          <p:cNvSpPr txBox="1"/>
          <p:nvPr/>
        </p:nvSpPr>
        <p:spPr>
          <a:xfrm>
            <a:off x="5645950" y="4031308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．商店街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00B3F18-8395-4A3C-B8D4-EB4090AFD83F}"/>
              </a:ext>
            </a:extLst>
          </p:cNvPr>
          <p:cNvSpPr txBox="1"/>
          <p:nvPr/>
        </p:nvSpPr>
        <p:spPr>
          <a:xfrm>
            <a:off x="5645950" y="5049545"/>
            <a:ext cx="3837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．消防署</a:t>
            </a: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3CDD1519-6753-4E17-AFD3-56912F8AD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946" y="2228501"/>
            <a:ext cx="3527053" cy="3600464"/>
          </a:xfrm>
          <a:custGeom>
            <a:avLst/>
            <a:gdLst>
              <a:gd name="connsiteX0" fmla="*/ 111373 w 828637"/>
              <a:gd name="connsiteY0" fmla="*/ 0 h 845884"/>
              <a:gd name="connsiteX1" fmla="*/ 414300 w 828637"/>
              <a:gd name="connsiteY1" fmla="*/ 303085 h 845884"/>
              <a:gd name="connsiteX2" fmla="*/ 717265 w 828637"/>
              <a:gd name="connsiteY2" fmla="*/ 0 h 845884"/>
              <a:gd name="connsiteX3" fmla="*/ 828637 w 828637"/>
              <a:gd name="connsiteY3" fmla="*/ 39 h 845884"/>
              <a:gd name="connsiteX4" fmla="*/ 497833 w 828637"/>
              <a:gd name="connsiteY4" fmla="*/ 406095 h 845884"/>
              <a:gd name="connsiteX5" fmla="*/ 463260 w 828637"/>
              <a:gd name="connsiteY5" fmla="*/ 409582 h 845884"/>
              <a:gd name="connsiteX6" fmla="*/ 463260 w 828637"/>
              <a:gd name="connsiteY6" fmla="*/ 845884 h 845884"/>
              <a:gd name="connsiteX7" fmla="*/ 363877 w 828637"/>
              <a:gd name="connsiteY7" fmla="*/ 845884 h 845884"/>
              <a:gd name="connsiteX8" fmla="*/ 363877 w 828637"/>
              <a:gd name="connsiteY8" fmla="*/ 409427 h 845884"/>
              <a:gd name="connsiteX9" fmla="*/ 330831 w 828637"/>
              <a:gd name="connsiteY9" fmla="*/ 406095 h 845884"/>
              <a:gd name="connsiteX10" fmla="*/ 0 w 828637"/>
              <a:gd name="connsiteY10" fmla="*/ 39 h 8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8637" h="845884">
                <a:moveTo>
                  <a:pt x="111373" y="0"/>
                </a:moveTo>
                <a:cubicBezTo>
                  <a:pt x="111373" y="167434"/>
                  <a:pt x="246991" y="303085"/>
                  <a:pt x="414300" y="303085"/>
                </a:cubicBezTo>
                <a:cubicBezTo>
                  <a:pt x="581646" y="303085"/>
                  <a:pt x="717265" y="167434"/>
                  <a:pt x="717265" y="0"/>
                </a:cubicBezTo>
                <a:lnTo>
                  <a:pt x="828637" y="39"/>
                </a:lnTo>
                <a:cubicBezTo>
                  <a:pt x="828637" y="200348"/>
                  <a:pt x="686619" y="367450"/>
                  <a:pt x="497833" y="406095"/>
                </a:cubicBezTo>
                <a:lnTo>
                  <a:pt x="463260" y="409582"/>
                </a:lnTo>
                <a:lnTo>
                  <a:pt x="463260" y="845884"/>
                </a:lnTo>
                <a:lnTo>
                  <a:pt x="363877" y="845884"/>
                </a:lnTo>
                <a:lnTo>
                  <a:pt x="363877" y="409427"/>
                </a:lnTo>
                <a:lnTo>
                  <a:pt x="330831" y="406095"/>
                </a:lnTo>
                <a:cubicBezTo>
                  <a:pt x="142018" y="367450"/>
                  <a:pt x="0" y="200348"/>
                  <a:pt x="0" y="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271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4F4DB1-DC66-43F1-A01E-8E029E9B6583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0B87A7D-DF52-4D17-A448-539295F275A6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604CDE8-5C7D-44A9-8F78-FF4FC66F5EBD}"/>
              </a:ext>
            </a:extLst>
          </p:cNvPr>
          <p:cNvSpPr txBox="1"/>
          <p:nvPr/>
        </p:nvSpPr>
        <p:spPr>
          <a:xfrm>
            <a:off x="5645950" y="1994832"/>
            <a:ext cx="2244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．駅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CE485C-AE84-43DD-BBC5-0E1A1049A1AC}"/>
              </a:ext>
            </a:extLst>
          </p:cNvPr>
          <p:cNvSpPr txBox="1"/>
          <p:nvPr/>
        </p:nvSpPr>
        <p:spPr>
          <a:xfrm>
            <a:off x="5645950" y="3013070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．道の駅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B202D7D-C089-422A-87BC-AD665A67EFB5}"/>
              </a:ext>
            </a:extLst>
          </p:cNvPr>
          <p:cNvSpPr txBox="1"/>
          <p:nvPr/>
        </p:nvSpPr>
        <p:spPr>
          <a:xfrm>
            <a:off x="5645950" y="4031308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．商店街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9EFCF2E-AA56-4DE8-B5FB-95FF035EBA9A}"/>
              </a:ext>
            </a:extLst>
          </p:cNvPr>
          <p:cNvSpPr txBox="1"/>
          <p:nvPr/>
        </p:nvSpPr>
        <p:spPr>
          <a:xfrm>
            <a:off x="5645950" y="5049545"/>
            <a:ext cx="38379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．消防署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E9362BE6-873F-4310-A407-66540F4AB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946" y="2228501"/>
            <a:ext cx="3527053" cy="3600464"/>
          </a:xfrm>
          <a:custGeom>
            <a:avLst/>
            <a:gdLst>
              <a:gd name="connsiteX0" fmla="*/ 111373 w 828637"/>
              <a:gd name="connsiteY0" fmla="*/ 0 h 845884"/>
              <a:gd name="connsiteX1" fmla="*/ 414300 w 828637"/>
              <a:gd name="connsiteY1" fmla="*/ 303085 h 845884"/>
              <a:gd name="connsiteX2" fmla="*/ 717265 w 828637"/>
              <a:gd name="connsiteY2" fmla="*/ 0 h 845884"/>
              <a:gd name="connsiteX3" fmla="*/ 828637 w 828637"/>
              <a:gd name="connsiteY3" fmla="*/ 39 h 845884"/>
              <a:gd name="connsiteX4" fmla="*/ 497833 w 828637"/>
              <a:gd name="connsiteY4" fmla="*/ 406095 h 845884"/>
              <a:gd name="connsiteX5" fmla="*/ 463260 w 828637"/>
              <a:gd name="connsiteY5" fmla="*/ 409582 h 845884"/>
              <a:gd name="connsiteX6" fmla="*/ 463260 w 828637"/>
              <a:gd name="connsiteY6" fmla="*/ 845884 h 845884"/>
              <a:gd name="connsiteX7" fmla="*/ 363877 w 828637"/>
              <a:gd name="connsiteY7" fmla="*/ 845884 h 845884"/>
              <a:gd name="connsiteX8" fmla="*/ 363877 w 828637"/>
              <a:gd name="connsiteY8" fmla="*/ 409427 h 845884"/>
              <a:gd name="connsiteX9" fmla="*/ 330831 w 828637"/>
              <a:gd name="connsiteY9" fmla="*/ 406095 h 845884"/>
              <a:gd name="connsiteX10" fmla="*/ 0 w 828637"/>
              <a:gd name="connsiteY10" fmla="*/ 39 h 8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8637" h="845884">
                <a:moveTo>
                  <a:pt x="111373" y="0"/>
                </a:moveTo>
                <a:cubicBezTo>
                  <a:pt x="111373" y="167434"/>
                  <a:pt x="246991" y="303085"/>
                  <a:pt x="414300" y="303085"/>
                </a:cubicBezTo>
                <a:cubicBezTo>
                  <a:pt x="581646" y="303085"/>
                  <a:pt x="717265" y="167434"/>
                  <a:pt x="717265" y="0"/>
                </a:cubicBezTo>
                <a:lnTo>
                  <a:pt x="828637" y="39"/>
                </a:lnTo>
                <a:cubicBezTo>
                  <a:pt x="828637" y="200348"/>
                  <a:pt x="686619" y="367450"/>
                  <a:pt x="497833" y="406095"/>
                </a:cubicBezTo>
                <a:lnTo>
                  <a:pt x="463260" y="409582"/>
                </a:lnTo>
                <a:lnTo>
                  <a:pt x="463260" y="845884"/>
                </a:lnTo>
                <a:lnTo>
                  <a:pt x="363877" y="845884"/>
                </a:lnTo>
                <a:lnTo>
                  <a:pt x="363877" y="409427"/>
                </a:lnTo>
                <a:lnTo>
                  <a:pt x="330831" y="406095"/>
                </a:lnTo>
                <a:cubicBezTo>
                  <a:pt x="142018" y="367450"/>
                  <a:pt x="0" y="200348"/>
                  <a:pt x="0" y="39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1C3F8FFF-8A87-43EC-B297-62684A7C58B8}"/>
              </a:ext>
            </a:extLst>
          </p:cNvPr>
          <p:cNvSpPr/>
          <p:nvPr/>
        </p:nvSpPr>
        <p:spPr bwMode="auto">
          <a:xfrm>
            <a:off x="5420264" y="4801872"/>
            <a:ext cx="1351472" cy="1351472"/>
          </a:xfrm>
          <a:prstGeom prst="donut">
            <a:avLst>
              <a:gd name="adj" fmla="val 11353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50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32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E2DB3B1-9283-4A33-AF4B-D027176C3AE3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4F3002-6600-48DB-893B-E1B99B5B3FD7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0DAD0C-02B8-4A59-8BED-F7C8C1CBA8B9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2659634-E5AE-4CCF-BB69-A18ED3EAFD4B}"/>
              </a:ext>
            </a:extLst>
          </p:cNvPr>
          <p:cNvSpPr txBox="1"/>
          <p:nvPr/>
        </p:nvSpPr>
        <p:spPr>
          <a:xfrm>
            <a:off x="6366030" y="1994832"/>
            <a:ext cx="2244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．畑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783C76-7CE6-42AB-AB61-A5B488F1AA11}"/>
              </a:ext>
            </a:extLst>
          </p:cNvPr>
          <p:cNvSpPr txBox="1"/>
          <p:nvPr/>
        </p:nvSpPr>
        <p:spPr>
          <a:xfrm>
            <a:off x="6366030" y="3013070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．田んぼ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CD9340C-88D0-476F-A944-8D5B7BB948BA}"/>
              </a:ext>
            </a:extLst>
          </p:cNvPr>
          <p:cNvSpPr txBox="1"/>
          <p:nvPr/>
        </p:nvSpPr>
        <p:spPr>
          <a:xfrm>
            <a:off x="6366030" y="4031308"/>
            <a:ext cx="30107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．桑畑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B6A4C6D-2753-4C9D-A574-4F62A92370B1}"/>
              </a:ext>
            </a:extLst>
          </p:cNvPr>
          <p:cNvSpPr txBox="1"/>
          <p:nvPr/>
        </p:nvSpPr>
        <p:spPr>
          <a:xfrm>
            <a:off x="6366030" y="5049545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．茶畑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834B4F1-9FB3-433A-815B-38332DC8C6F7}"/>
              </a:ext>
            </a:extLst>
          </p:cNvPr>
          <p:cNvGrpSpPr/>
          <p:nvPr/>
        </p:nvGrpSpPr>
        <p:grpSpPr>
          <a:xfrm>
            <a:off x="1702426" y="2592801"/>
            <a:ext cx="4092208" cy="2576226"/>
            <a:chOff x="1999430" y="2174186"/>
            <a:chExt cx="2058456" cy="1295889"/>
          </a:xfrm>
        </p:grpSpPr>
        <p:sp>
          <p:nvSpPr>
            <p:cNvPr id="22" name="Freeform 96">
              <a:extLst>
                <a:ext uri="{FF2B5EF4-FFF2-40B4-BE49-F238E27FC236}">
                  <a16:creationId xmlns:a16="http://schemas.microsoft.com/office/drawing/2014/main" id="{12E37A34-DD41-477D-9E98-B8699F1EA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858" y="2174186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96">
              <a:extLst>
                <a:ext uri="{FF2B5EF4-FFF2-40B4-BE49-F238E27FC236}">
                  <a16:creationId xmlns:a16="http://schemas.microsoft.com/office/drawing/2014/main" id="{5A1C33CD-8140-41A0-9E48-1735FA05A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430" y="2930325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96">
              <a:extLst>
                <a:ext uri="{FF2B5EF4-FFF2-40B4-BE49-F238E27FC236}">
                  <a16:creationId xmlns:a16="http://schemas.microsoft.com/office/drawing/2014/main" id="{1CCFD88B-6460-417B-AF9F-09201ADED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286" y="2930325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034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BE8BA3F-0BAF-4CB4-B033-E68B6D98ABBD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F37E23F-FB88-4875-A2CD-FE5F5EFA9063}"/>
              </a:ext>
            </a:extLst>
          </p:cNvPr>
          <p:cNvSpPr txBox="1"/>
          <p:nvPr/>
        </p:nvSpPr>
        <p:spPr>
          <a:xfrm>
            <a:off x="2938623" y="596244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保健所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8614AA5-178F-47CC-9CE5-1B7BD576F8A3}"/>
              </a:ext>
            </a:extLst>
          </p:cNvPr>
          <p:cNvSpPr txBox="1"/>
          <p:nvPr/>
        </p:nvSpPr>
        <p:spPr>
          <a:xfrm>
            <a:off x="7751665" y="596244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病院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41FE093D-74F8-4A31-9F1D-10E48A97C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2348" y="3010495"/>
            <a:ext cx="2376098" cy="2376098"/>
          </a:xfrm>
          <a:custGeom>
            <a:avLst/>
            <a:gdLst>
              <a:gd name="connsiteX0" fmla="*/ 453525 w 1066800"/>
              <a:gd name="connsiteY0" fmla="*/ 180975 h 1066800"/>
              <a:gd name="connsiteX1" fmla="*/ 627563 w 1066800"/>
              <a:gd name="connsiteY1" fmla="*/ 180975 h 1066800"/>
              <a:gd name="connsiteX2" fmla="*/ 627563 w 1066800"/>
              <a:gd name="connsiteY2" fmla="*/ 453525 h 1066800"/>
              <a:gd name="connsiteX3" fmla="*/ 900113 w 1066800"/>
              <a:gd name="connsiteY3" fmla="*/ 453525 h 1066800"/>
              <a:gd name="connsiteX4" fmla="*/ 900113 w 1066800"/>
              <a:gd name="connsiteY4" fmla="*/ 627563 h 1066800"/>
              <a:gd name="connsiteX5" fmla="*/ 627563 w 1066800"/>
              <a:gd name="connsiteY5" fmla="*/ 627563 h 1066800"/>
              <a:gd name="connsiteX6" fmla="*/ 627563 w 1066800"/>
              <a:gd name="connsiteY6" fmla="*/ 900113 h 1066800"/>
              <a:gd name="connsiteX7" fmla="*/ 453525 w 1066800"/>
              <a:gd name="connsiteY7" fmla="*/ 900113 h 1066800"/>
              <a:gd name="connsiteX8" fmla="*/ 453525 w 1066800"/>
              <a:gd name="connsiteY8" fmla="*/ 627563 h 1066800"/>
              <a:gd name="connsiteX9" fmla="*/ 180975 w 1066800"/>
              <a:gd name="connsiteY9" fmla="*/ 627563 h 1066800"/>
              <a:gd name="connsiteX10" fmla="*/ 180975 w 1066800"/>
              <a:gd name="connsiteY10" fmla="*/ 453525 h 1066800"/>
              <a:gd name="connsiteX11" fmla="*/ 453525 w 1066800"/>
              <a:gd name="connsiteY11" fmla="*/ 453525 h 1066800"/>
              <a:gd name="connsiteX12" fmla="*/ 533400 w 1066800"/>
              <a:gd name="connsiteY12" fmla="*/ 84159 h 1066800"/>
              <a:gd name="connsiteX13" fmla="*/ 84159 w 1066800"/>
              <a:gd name="connsiteY13" fmla="*/ 533400 h 1066800"/>
              <a:gd name="connsiteX14" fmla="*/ 533400 w 1066800"/>
              <a:gd name="connsiteY14" fmla="*/ 982642 h 1066800"/>
              <a:gd name="connsiteX15" fmla="*/ 982641 w 1066800"/>
              <a:gd name="connsiteY15" fmla="*/ 533400 h 1066800"/>
              <a:gd name="connsiteX16" fmla="*/ 533400 w 1066800"/>
              <a:gd name="connsiteY16" fmla="*/ 84159 h 1066800"/>
              <a:gd name="connsiteX17" fmla="*/ 533400 w 1066800"/>
              <a:gd name="connsiteY17" fmla="*/ 0 h 1066800"/>
              <a:gd name="connsiteX18" fmla="*/ 1066800 w 1066800"/>
              <a:gd name="connsiteY18" fmla="*/ 533400 h 1066800"/>
              <a:gd name="connsiteX19" fmla="*/ 533400 w 1066800"/>
              <a:gd name="connsiteY19" fmla="*/ 1066800 h 1066800"/>
              <a:gd name="connsiteX20" fmla="*/ 0 w 1066800"/>
              <a:gd name="connsiteY20" fmla="*/ 533400 h 1066800"/>
              <a:gd name="connsiteX21" fmla="*/ 533400 w 1066800"/>
              <a:gd name="connsiteY21" fmla="*/ 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66800" h="1066800">
                <a:moveTo>
                  <a:pt x="453525" y="180975"/>
                </a:moveTo>
                <a:lnTo>
                  <a:pt x="627563" y="180975"/>
                </a:lnTo>
                <a:lnTo>
                  <a:pt x="627563" y="453525"/>
                </a:lnTo>
                <a:lnTo>
                  <a:pt x="900113" y="453525"/>
                </a:lnTo>
                <a:lnTo>
                  <a:pt x="900113" y="627563"/>
                </a:lnTo>
                <a:lnTo>
                  <a:pt x="627563" y="627563"/>
                </a:lnTo>
                <a:lnTo>
                  <a:pt x="627563" y="900113"/>
                </a:lnTo>
                <a:lnTo>
                  <a:pt x="453525" y="900113"/>
                </a:lnTo>
                <a:lnTo>
                  <a:pt x="453525" y="627563"/>
                </a:lnTo>
                <a:lnTo>
                  <a:pt x="180975" y="627563"/>
                </a:lnTo>
                <a:lnTo>
                  <a:pt x="180975" y="453525"/>
                </a:lnTo>
                <a:lnTo>
                  <a:pt x="453525" y="453525"/>
                </a:lnTo>
                <a:close/>
                <a:moveTo>
                  <a:pt x="533400" y="84159"/>
                </a:moveTo>
                <a:cubicBezTo>
                  <a:pt x="285270" y="84159"/>
                  <a:pt x="84159" y="285270"/>
                  <a:pt x="84159" y="533400"/>
                </a:cubicBezTo>
                <a:cubicBezTo>
                  <a:pt x="84159" y="781530"/>
                  <a:pt x="285270" y="982642"/>
                  <a:pt x="533400" y="982642"/>
                </a:cubicBezTo>
                <a:cubicBezTo>
                  <a:pt x="781530" y="982642"/>
                  <a:pt x="982641" y="781530"/>
                  <a:pt x="982641" y="533400"/>
                </a:cubicBezTo>
                <a:cubicBezTo>
                  <a:pt x="982641" y="285270"/>
                  <a:pt x="781530" y="84159"/>
                  <a:pt x="533400" y="84159"/>
                </a:cubicBezTo>
                <a:close/>
                <a:moveTo>
                  <a:pt x="533400" y="0"/>
                </a:moveTo>
                <a:cubicBezTo>
                  <a:pt x="828005" y="0"/>
                  <a:pt x="1066800" y="238796"/>
                  <a:pt x="1066800" y="533400"/>
                </a:cubicBezTo>
                <a:cubicBezTo>
                  <a:pt x="1066800" y="828005"/>
                  <a:pt x="828005" y="1066800"/>
                  <a:pt x="533400" y="1066800"/>
                </a:cubicBezTo>
                <a:cubicBezTo>
                  <a:pt x="238795" y="1066800"/>
                  <a:pt x="0" y="828005"/>
                  <a:pt x="0" y="533400"/>
                </a:cubicBezTo>
                <a:cubicBezTo>
                  <a:pt x="0" y="238796"/>
                  <a:pt x="238795" y="0"/>
                  <a:pt x="533400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4EDE4791-E6C0-4C78-993E-E9CD46E44A53}"/>
              </a:ext>
            </a:extLst>
          </p:cNvPr>
          <p:cNvSpPr>
            <a:spLocks/>
          </p:cNvSpPr>
          <p:nvPr/>
        </p:nvSpPr>
        <p:spPr bwMode="auto">
          <a:xfrm>
            <a:off x="7227252" y="3067320"/>
            <a:ext cx="2259414" cy="2326594"/>
          </a:xfrm>
          <a:custGeom>
            <a:avLst/>
            <a:gdLst>
              <a:gd name="connsiteX0" fmla="*/ 417272 w 1014412"/>
              <a:gd name="connsiteY0" fmla="*/ 153096 h 1044575"/>
              <a:gd name="connsiteX1" fmla="*/ 565949 w 1014412"/>
              <a:gd name="connsiteY1" fmla="*/ 153096 h 1044575"/>
              <a:gd name="connsiteX2" fmla="*/ 565949 w 1014412"/>
              <a:gd name="connsiteY2" fmla="*/ 385700 h 1044575"/>
              <a:gd name="connsiteX3" fmla="*/ 798782 w 1014412"/>
              <a:gd name="connsiteY3" fmla="*/ 385700 h 1044575"/>
              <a:gd name="connsiteX4" fmla="*/ 798782 w 1014412"/>
              <a:gd name="connsiteY4" fmla="*/ 534231 h 1044575"/>
              <a:gd name="connsiteX5" fmla="*/ 565949 w 1014412"/>
              <a:gd name="connsiteY5" fmla="*/ 534231 h 1044575"/>
              <a:gd name="connsiteX6" fmla="*/ 565949 w 1014412"/>
              <a:gd name="connsiteY6" fmla="*/ 766835 h 1044575"/>
              <a:gd name="connsiteX7" fmla="*/ 417272 w 1014412"/>
              <a:gd name="connsiteY7" fmla="*/ 766835 h 1044575"/>
              <a:gd name="connsiteX8" fmla="*/ 417272 w 1014412"/>
              <a:gd name="connsiteY8" fmla="*/ 534231 h 1044575"/>
              <a:gd name="connsiteX9" fmla="*/ 184439 w 1014412"/>
              <a:gd name="connsiteY9" fmla="*/ 534231 h 1044575"/>
              <a:gd name="connsiteX10" fmla="*/ 184439 w 1014412"/>
              <a:gd name="connsiteY10" fmla="*/ 385700 h 1044575"/>
              <a:gd name="connsiteX11" fmla="*/ 417272 w 1014412"/>
              <a:gd name="connsiteY11" fmla="*/ 385700 h 1044575"/>
              <a:gd name="connsiteX12" fmla="*/ 92219 w 1014412"/>
              <a:gd name="connsiteY12" fmla="*/ 92128 h 1044575"/>
              <a:gd name="connsiteX13" fmla="*/ 92219 w 1014412"/>
              <a:gd name="connsiteY13" fmla="*/ 644900 h 1044575"/>
              <a:gd name="connsiteX14" fmla="*/ 495000 w 1014412"/>
              <a:gd name="connsiteY14" fmla="*/ 914511 h 1044575"/>
              <a:gd name="connsiteX15" fmla="*/ 922193 w 1014412"/>
              <a:gd name="connsiteY15" fmla="*/ 644900 h 1044575"/>
              <a:gd name="connsiteX16" fmla="*/ 922193 w 1014412"/>
              <a:gd name="connsiteY16" fmla="*/ 92128 h 1044575"/>
              <a:gd name="connsiteX17" fmla="*/ 0 w 1014412"/>
              <a:gd name="connsiteY17" fmla="*/ 0 h 1044575"/>
              <a:gd name="connsiteX18" fmla="*/ 922193 w 1014412"/>
              <a:gd name="connsiteY18" fmla="*/ 0 h 1044575"/>
              <a:gd name="connsiteX19" fmla="*/ 1014412 w 1014412"/>
              <a:gd name="connsiteY19" fmla="*/ 0 h 1044575"/>
              <a:gd name="connsiteX20" fmla="*/ 1014412 w 1014412"/>
              <a:gd name="connsiteY20" fmla="*/ 705867 h 1044575"/>
              <a:gd name="connsiteX21" fmla="*/ 492288 w 1014412"/>
              <a:gd name="connsiteY21" fmla="*/ 1044575 h 1044575"/>
              <a:gd name="connsiteX22" fmla="*/ 0 w 1014412"/>
              <a:gd name="connsiteY22" fmla="*/ 705867 h 10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14412" h="1044575">
                <a:moveTo>
                  <a:pt x="417272" y="153096"/>
                </a:moveTo>
                <a:lnTo>
                  <a:pt x="565949" y="153096"/>
                </a:lnTo>
                <a:lnTo>
                  <a:pt x="565949" y="385700"/>
                </a:lnTo>
                <a:lnTo>
                  <a:pt x="798782" y="385700"/>
                </a:lnTo>
                <a:lnTo>
                  <a:pt x="798782" y="534231"/>
                </a:lnTo>
                <a:lnTo>
                  <a:pt x="565949" y="534231"/>
                </a:lnTo>
                <a:lnTo>
                  <a:pt x="565949" y="766835"/>
                </a:lnTo>
                <a:lnTo>
                  <a:pt x="417272" y="766835"/>
                </a:lnTo>
                <a:lnTo>
                  <a:pt x="417272" y="534231"/>
                </a:lnTo>
                <a:lnTo>
                  <a:pt x="184439" y="534231"/>
                </a:lnTo>
                <a:lnTo>
                  <a:pt x="184439" y="385700"/>
                </a:lnTo>
                <a:lnTo>
                  <a:pt x="417272" y="385700"/>
                </a:lnTo>
                <a:close/>
                <a:moveTo>
                  <a:pt x="92219" y="92128"/>
                </a:moveTo>
                <a:lnTo>
                  <a:pt x="92219" y="644900"/>
                </a:lnTo>
                <a:lnTo>
                  <a:pt x="495000" y="914511"/>
                </a:lnTo>
                <a:lnTo>
                  <a:pt x="922193" y="644900"/>
                </a:lnTo>
                <a:lnTo>
                  <a:pt x="922193" y="92128"/>
                </a:lnTo>
                <a:close/>
                <a:moveTo>
                  <a:pt x="0" y="0"/>
                </a:moveTo>
                <a:lnTo>
                  <a:pt x="922193" y="0"/>
                </a:lnTo>
                <a:lnTo>
                  <a:pt x="1014412" y="0"/>
                </a:lnTo>
                <a:lnTo>
                  <a:pt x="1014412" y="705867"/>
                </a:lnTo>
                <a:lnTo>
                  <a:pt x="492288" y="1044575"/>
                </a:lnTo>
                <a:lnTo>
                  <a:pt x="0" y="705867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C6B766B9-14B0-4482-969A-63A29472DD04}"/>
              </a:ext>
            </a:extLst>
          </p:cNvPr>
          <p:cNvSpPr/>
          <p:nvPr/>
        </p:nvSpPr>
        <p:spPr bwMode="auto">
          <a:xfrm>
            <a:off x="7404459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BD9EFDB-1A2B-4558-AF15-E18AB2D22012}"/>
              </a:ext>
            </a:extLst>
          </p:cNvPr>
          <p:cNvSpPr txBox="1"/>
          <p:nvPr/>
        </p:nvSpPr>
        <p:spPr>
          <a:xfrm>
            <a:off x="3447577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476F2C8-0C3F-430F-9928-810CE886C0F0}"/>
              </a:ext>
            </a:extLst>
          </p:cNvPr>
          <p:cNvSpPr/>
          <p:nvPr/>
        </p:nvSpPr>
        <p:spPr bwMode="auto">
          <a:xfrm>
            <a:off x="2177042" y="1924735"/>
            <a:ext cx="3246711" cy="384452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5704DE4-C06F-427F-8885-0BD53B5DBA42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病院記号はどっち？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125094A-2831-4A28-9F76-072AFD12849F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</p:spTree>
    <p:extLst>
      <p:ext uri="{BB962C8B-B14F-4D97-AF65-F5344CB8AC3E}">
        <p14:creationId xmlns:p14="http://schemas.microsoft.com/office/powerpoint/2010/main" val="11309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13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4B846A-FC90-497C-A87E-EF5B2CF3F26D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この地図記号は何でしょう？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78D6EEB-D2AF-462F-84FE-7B069E40BEE4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考えてみよう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894B7DF-C566-4221-9685-45371E0D4E25}"/>
              </a:ext>
            </a:extLst>
          </p:cNvPr>
          <p:cNvSpPr txBox="1"/>
          <p:nvPr/>
        </p:nvSpPr>
        <p:spPr>
          <a:xfrm>
            <a:off x="6366030" y="1994832"/>
            <a:ext cx="22926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．畑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1FB1EB8-84A1-408F-BBE4-4A8EBFDC8315}"/>
              </a:ext>
            </a:extLst>
          </p:cNvPr>
          <p:cNvSpPr txBox="1"/>
          <p:nvPr/>
        </p:nvSpPr>
        <p:spPr>
          <a:xfrm>
            <a:off x="6366030" y="3010496"/>
            <a:ext cx="37802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．田んぼ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DF36D6-89F8-430D-B33F-054649CC12BF}"/>
              </a:ext>
            </a:extLst>
          </p:cNvPr>
          <p:cNvSpPr txBox="1"/>
          <p:nvPr/>
        </p:nvSpPr>
        <p:spPr>
          <a:xfrm>
            <a:off x="6366030" y="4031308"/>
            <a:ext cx="30107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．桑畑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F0476A6-11D3-4E41-86B4-A1664A1E7908}"/>
              </a:ext>
            </a:extLst>
          </p:cNvPr>
          <p:cNvSpPr txBox="1"/>
          <p:nvPr/>
        </p:nvSpPr>
        <p:spPr>
          <a:xfrm>
            <a:off x="6366030" y="5046971"/>
            <a:ext cx="3068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sz="60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．茶畑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F51461F-7D7B-4B57-BBE9-06FA80330AD1}"/>
              </a:ext>
            </a:extLst>
          </p:cNvPr>
          <p:cNvGrpSpPr/>
          <p:nvPr/>
        </p:nvGrpSpPr>
        <p:grpSpPr>
          <a:xfrm>
            <a:off x="1702426" y="2592801"/>
            <a:ext cx="4092208" cy="2576226"/>
            <a:chOff x="1999430" y="2174186"/>
            <a:chExt cx="2058456" cy="1295889"/>
          </a:xfrm>
        </p:grpSpPr>
        <p:sp>
          <p:nvSpPr>
            <p:cNvPr id="21" name="Freeform 96">
              <a:extLst>
                <a:ext uri="{FF2B5EF4-FFF2-40B4-BE49-F238E27FC236}">
                  <a16:creationId xmlns:a16="http://schemas.microsoft.com/office/drawing/2014/main" id="{8AA36500-5809-4E94-A417-D1BC0F63B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6858" y="2174186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96">
              <a:extLst>
                <a:ext uri="{FF2B5EF4-FFF2-40B4-BE49-F238E27FC236}">
                  <a16:creationId xmlns:a16="http://schemas.microsoft.com/office/drawing/2014/main" id="{990B21D7-CE91-4AE3-BB09-B33395B99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9430" y="2930325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96">
              <a:extLst>
                <a:ext uri="{FF2B5EF4-FFF2-40B4-BE49-F238E27FC236}">
                  <a16:creationId xmlns:a16="http://schemas.microsoft.com/office/drawing/2014/main" id="{EA7C5300-48C4-4379-9432-81DE83D55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286" y="2930325"/>
              <a:ext cx="863600" cy="539750"/>
            </a:xfrm>
            <a:custGeom>
              <a:avLst/>
              <a:gdLst>
                <a:gd name="T0" fmla="*/ 272 w 544"/>
                <a:gd name="T1" fmla="*/ 204 h 340"/>
                <a:gd name="T2" fmla="*/ 68 w 544"/>
                <a:gd name="T3" fmla="*/ 0 h 340"/>
                <a:gd name="T4" fmla="*/ 0 w 544"/>
                <a:gd name="T5" fmla="*/ 68 h 340"/>
                <a:gd name="T6" fmla="*/ 272 w 544"/>
                <a:gd name="T7" fmla="*/ 340 h 340"/>
                <a:gd name="T8" fmla="*/ 544 w 544"/>
                <a:gd name="T9" fmla="*/ 68 h 340"/>
                <a:gd name="T10" fmla="*/ 476 w 544"/>
                <a:gd name="T11" fmla="*/ 0 h 340"/>
                <a:gd name="T12" fmla="*/ 272 w 544"/>
                <a:gd name="T13" fmla="*/ 20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340">
                  <a:moveTo>
                    <a:pt x="272" y="204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272" y="340"/>
                  </a:lnTo>
                  <a:lnTo>
                    <a:pt x="544" y="68"/>
                  </a:lnTo>
                  <a:lnTo>
                    <a:pt x="476" y="0"/>
                  </a:lnTo>
                  <a:lnTo>
                    <a:pt x="272" y="20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4" name="円: 塗りつぶしなし 23">
            <a:extLst>
              <a:ext uri="{FF2B5EF4-FFF2-40B4-BE49-F238E27FC236}">
                <a16:creationId xmlns:a16="http://schemas.microsoft.com/office/drawing/2014/main" id="{8E96893E-7328-45C1-B3BC-FCDDD668F337}"/>
              </a:ext>
            </a:extLst>
          </p:cNvPr>
          <p:cNvSpPr/>
          <p:nvPr/>
        </p:nvSpPr>
        <p:spPr bwMode="auto">
          <a:xfrm>
            <a:off x="6110377" y="1756747"/>
            <a:ext cx="1351472" cy="1351472"/>
          </a:xfrm>
          <a:prstGeom prst="donut">
            <a:avLst>
              <a:gd name="adj" fmla="val 11353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3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8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新しい地図記号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9DC2E17-AFD1-4863-B72D-191CC8C9A31D}"/>
              </a:ext>
            </a:extLst>
          </p:cNvPr>
          <p:cNvGrpSpPr/>
          <p:nvPr/>
        </p:nvGrpSpPr>
        <p:grpSpPr>
          <a:xfrm>
            <a:off x="4950535" y="2188129"/>
            <a:ext cx="2290930" cy="3529112"/>
            <a:chOff x="8408988" y="5049838"/>
            <a:chExt cx="608012" cy="93662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4354042-B508-4AA1-9575-6B74B2AA1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5049838"/>
              <a:ext cx="608012" cy="936625"/>
            </a:xfrm>
            <a:custGeom>
              <a:avLst/>
              <a:gdLst>
                <a:gd name="connsiteX0" fmla="*/ 233930 w 608012"/>
                <a:gd name="connsiteY0" fmla="*/ 92535 h 936625"/>
                <a:gd name="connsiteX1" fmla="*/ 92446 w 608012"/>
                <a:gd name="connsiteY1" fmla="*/ 234156 h 936625"/>
                <a:gd name="connsiteX2" fmla="*/ 92480 w 608012"/>
                <a:gd name="connsiteY2" fmla="*/ 235188 h 936625"/>
                <a:gd name="connsiteX3" fmla="*/ 92748 w 608012"/>
                <a:gd name="connsiteY3" fmla="*/ 235188 h 936625"/>
                <a:gd name="connsiteX4" fmla="*/ 92748 w 608012"/>
                <a:gd name="connsiteY4" fmla="*/ 243384 h 936625"/>
                <a:gd name="connsiteX5" fmla="*/ 92749 w 608012"/>
                <a:gd name="connsiteY5" fmla="*/ 243415 h 936625"/>
                <a:gd name="connsiteX6" fmla="*/ 92748 w 608012"/>
                <a:gd name="connsiteY6" fmla="*/ 243415 h 936625"/>
                <a:gd name="connsiteX7" fmla="*/ 92748 w 608012"/>
                <a:gd name="connsiteY7" fmla="*/ 841725 h 936625"/>
                <a:gd name="connsiteX8" fmla="*/ 373051 w 608012"/>
                <a:gd name="connsiteY8" fmla="*/ 841725 h 936625"/>
                <a:gd name="connsiteX9" fmla="*/ 373051 w 608012"/>
                <a:gd name="connsiteY9" fmla="*/ 235188 h 936625"/>
                <a:gd name="connsiteX10" fmla="*/ 375378 w 608012"/>
                <a:gd name="connsiteY10" fmla="*/ 235188 h 936625"/>
                <a:gd name="connsiteX11" fmla="*/ 375414 w 608012"/>
                <a:gd name="connsiteY11" fmla="*/ 234156 h 936625"/>
                <a:gd name="connsiteX12" fmla="*/ 233930 w 608012"/>
                <a:gd name="connsiteY12" fmla="*/ 92535 h 936625"/>
                <a:gd name="connsiteX13" fmla="*/ 233930 w 608012"/>
                <a:gd name="connsiteY13" fmla="*/ 0 h 936625"/>
                <a:gd name="connsiteX14" fmla="*/ 467860 w 608012"/>
                <a:gd name="connsiteY14" fmla="*/ 234156 h 936625"/>
                <a:gd name="connsiteX15" fmla="*/ 467825 w 608012"/>
                <a:gd name="connsiteY15" fmla="*/ 235188 h 936625"/>
                <a:gd name="connsiteX16" fmla="*/ 467860 w 608012"/>
                <a:gd name="connsiteY16" fmla="*/ 235188 h 936625"/>
                <a:gd name="connsiteX17" fmla="*/ 467860 w 608012"/>
                <a:gd name="connsiteY17" fmla="*/ 841725 h 936625"/>
                <a:gd name="connsiteX18" fmla="*/ 608012 w 608012"/>
                <a:gd name="connsiteY18" fmla="*/ 841725 h 936625"/>
                <a:gd name="connsiteX19" fmla="*/ 608012 w 608012"/>
                <a:gd name="connsiteY19" fmla="*/ 936625 h 936625"/>
                <a:gd name="connsiteX20" fmla="*/ 0 w 608012"/>
                <a:gd name="connsiteY20" fmla="*/ 936625 h 936625"/>
                <a:gd name="connsiteX21" fmla="*/ 0 w 608012"/>
                <a:gd name="connsiteY21" fmla="*/ 235188 h 936625"/>
                <a:gd name="connsiteX22" fmla="*/ 34 w 608012"/>
                <a:gd name="connsiteY22" fmla="*/ 235188 h 936625"/>
                <a:gd name="connsiteX23" fmla="*/ 0 w 608012"/>
                <a:gd name="connsiteY23" fmla="*/ 234156 h 936625"/>
                <a:gd name="connsiteX24" fmla="*/ 233930 w 608012"/>
                <a:gd name="connsiteY24" fmla="*/ 0 h 9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8012" h="936625">
                  <a:moveTo>
                    <a:pt x="233930" y="92535"/>
                  </a:moveTo>
                  <a:cubicBezTo>
                    <a:pt x="155780" y="92535"/>
                    <a:pt x="92446" y="155931"/>
                    <a:pt x="92446" y="234156"/>
                  </a:cubicBezTo>
                  <a:lnTo>
                    <a:pt x="92480" y="235188"/>
                  </a:lnTo>
                  <a:lnTo>
                    <a:pt x="92748" y="235188"/>
                  </a:lnTo>
                  <a:lnTo>
                    <a:pt x="92748" y="243384"/>
                  </a:lnTo>
                  <a:lnTo>
                    <a:pt x="92749" y="243415"/>
                  </a:lnTo>
                  <a:lnTo>
                    <a:pt x="92748" y="243415"/>
                  </a:lnTo>
                  <a:lnTo>
                    <a:pt x="92748" y="841725"/>
                  </a:lnTo>
                  <a:lnTo>
                    <a:pt x="373051" y="841725"/>
                  </a:lnTo>
                  <a:lnTo>
                    <a:pt x="373051" y="235188"/>
                  </a:lnTo>
                  <a:lnTo>
                    <a:pt x="375378" y="235188"/>
                  </a:lnTo>
                  <a:lnTo>
                    <a:pt x="375414" y="234156"/>
                  </a:lnTo>
                  <a:cubicBezTo>
                    <a:pt x="375414" y="155931"/>
                    <a:pt x="312058" y="92535"/>
                    <a:pt x="233930" y="92535"/>
                  </a:cubicBezTo>
                  <a:close/>
                  <a:moveTo>
                    <a:pt x="233930" y="0"/>
                  </a:moveTo>
                  <a:cubicBezTo>
                    <a:pt x="363111" y="0"/>
                    <a:pt x="467860" y="104828"/>
                    <a:pt x="467860" y="234156"/>
                  </a:cubicBezTo>
                  <a:lnTo>
                    <a:pt x="467825" y="235188"/>
                  </a:lnTo>
                  <a:lnTo>
                    <a:pt x="467860" y="235188"/>
                  </a:lnTo>
                  <a:lnTo>
                    <a:pt x="467860" y="841725"/>
                  </a:lnTo>
                  <a:lnTo>
                    <a:pt x="608012" y="841725"/>
                  </a:lnTo>
                  <a:lnTo>
                    <a:pt x="608012" y="936625"/>
                  </a:lnTo>
                  <a:lnTo>
                    <a:pt x="0" y="936625"/>
                  </a:lnTo>
                  <a:lnTo>
                    <a:pt x="0" y="235188"/>
                  </a:lnTo>
                  <a:lnTo>
                    <a:pt x="34" y="235188"/>
                  </a:lnTo>
                  <a:lnTo>
                    <a:pt x="0" y="234156"/>
                  </a:lnTo>
                  <a:cubicBezTo>
                    <a:pt x="0" y="104828"/>
                    <a:pt x="104727" y="0"/>
                    <a:pt x="23393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4716109-27D6-461B-AAF0-B644EB209549}"/>
                </a:ext>
              </a:extLst>
            </p:cNvPr>
            <p:cNvSpPr/>
            <p:nvPr/>
          </p:nvSpPr>
          <p:spPr bwMode="auto">
            <a:xfrm>
              <a:off x="8617790" y="5227608"/>
              <a:ext cx="48584" cy="5786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1" name="星: 16 pt 30">
            <a:extLst>
              <a:ext uri="{FF2B5EF4-FFF2-40B4-BE49-F238E27FC236}">
                <a16:creationId xmlns:a16="http://schemas.microsoft.com/office/drawing/2014/main" id="{218ADCB3-B7D0-43DC-B753-AEB0EE9300A2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激ムズ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669AF0E4-3A8E-4422-B525-BB31C5D0DE6E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71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14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68A982F-A815-49C1-9080-2840DAECC752}"/>
              </a:ext>
            </a:extLst>
          </p:cNvPr>
          <p:cNvSpPr txBox="1"/>
          <p:nvPr/>
        </p:nvSpPr>
        <p:spPr>
          <a:xfrm>
            <a:off x="4277895" y="588346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自然災害伝承碑</a:t>
            </a:r>
            <a:endParaRPr lang="ja-JP" altLang="en-US" sz="4000" b="1" dirty="0">
              <a:solidFill>
                <a:srgbClr val="FF0000"/>
              </a:solidFill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DD05B701-89DF-4798-AE57-26AA7B38E99C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この地図記号は何？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3B8EC-7300-4CE8-B72A-977B4014691C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新しい地図記号</a:t>
            </a:r>
          </a:p>
        </p:txBody>
      </p:sp>
      <p:sp>
        <p:nvSpPr>
          <p:cNvPr id="47" name="星: 16 pt 46">
            <a:extLst>
              <a:ext uri="{FF2B5EF4-FFF2-40B4-BE49-F238E27FC236}">
                <a16:creationId xmlns:a16="http://schemas.microsoft.com/office/drawing/2014/main" id="{B5D8C65F-2BF8-4BE8-9645-A09D02005261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激ムズ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E5B4D68-724B-4520-AE88-55932AD0988F}"/>
              </a:ext>
            </a:extLst>
          </p:cNvPr>
          <p:cNvGrpSpPr/>
          <p:nvPr/>
        </p:nvGrpSpPr>
        <p:grpSpPr>
          <a:xfrm>
            <a:off x="4950535" y="2188129"/>
            <a:ext cx="2290930" cy="3529112"/>
            <a:chOff x="8408988" y="5049838"/>
            <a:chExt cx="608012" cy="936625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16987F4-604F-475E-80CF-0464D574F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988" y="5049838"/>
              <a:ext cx="608012" cy="936625"/>
            </a:xfrm>
            <a:custGeom>
              <a:avLst/>
              <a:gdLst>
                <a:gd name="connsiteX0" fmla="*/ 233930 w 608012"/>
                <a:gd name="connsiteY0" fmla="*/ 92535 h 936625"/>
                <a:gd name="connsiteX1" fmla="*/ 92446 w 608012"/>
                <a:gd name="connsiteY1" fmla="*/ 234156 h 936625"/>
                <a:gd name="connsiteX2" fmla="*/ 92480 w 608012"/>
                <a:gd name="connsiteY2" fmla="*/ 235188 h 936625"/>
                <a:gd name="connsiteX3" fmla="*/ 92748 w 608012"/>
                <a:gd name="connsiteY3" fmla="*/ 235188 h 936625"/>
                <a:gd name="connsiteX4" fmla="*/ 92748 w 608012"/>
                <a:gd name="connsiteY4" fmla="*/ 243384 h 936625"/>
                <a:gd name="connsiteX5" fmla="*/ 92749 w 608012"/>
                <a:gd name="connsiteY5" fmla="*/ 243415 h 936625"/>
                <a:gd name="connsiteX6" fmla="*/ 92748 w 608012"/>
                <a:gd name="connsiteY6" fmla="*/ 243415 h 936625"/>
                <a:gd name="connsiteX7" fmla="*/ 92748 w 608012"/>
                <a:gd name="connsiteY7" fmla="*/ 841725 h 936625"/>
                <a:gd name="connsiteX8" fmla="*/ 373051 w 608012"/>
                <a:gd name="connsiteY8" fmla="*/ 841725 h 936625"/>
                <a:gd name="connsiteX9" fmla="*/ 373051 w 608012"/>
                <a:gd name="connsiteY9" fmla="*/ 235188 h 936625"/>
                <a:gd name="connsiteX10" fmla="*/ 375378 w 608012"/>
                <a:gd name="connsiteY10" fmla="*/ 235188 h 936625"/>
                <a:gd name="connsiteX11" fmla="*/ 375414 w 608012"/>
                <a:gd name="connsiteY11" fmla="*/ 234156 h 936625"/>
                <a:gd name="connsiteX12" fmla="*/ 233930 w 608012"/>
                <a:gd name="connsiteY12" fmla="*/ 92535 h 936625"/>
                <a:gd name="connsiteX13" fmla="*/ 233930 w 608012"/>
                <a:gd name="connsiteY13" fmla="*/ 0 h 936625"/>
                <a:gd name="connsiteX14" fmla="*/ 467860 w 608012"/>
                <a:gd name="connsiteY14" fmla="*/ 234156 h 936625"/>
                <a:gd name="connsiteX15" fmla="*/ 467825 w 608012"/>
                <a:gd name="connsiteY15" fmla="*/ 235188 h 936625"/>
                <a:gd name="connsiteX16" fmla="*/ 467860 w 608012"/>
                <a:gd name="connsiteY16" fmla="*/ 235188 h 936625"/>
                <a:gd name="connsiteX17" fmla="*/ 467860 w 608012"/>
                <a:gd name="connsiteY17" fmla="*/ 841725 h 936625"/>
                <a:gd name="connsiteX18" fmla="*/ 608012 w 608012"/>
                <a:gd name="connsiteY18" fmla="*/ 841725 h 936625"/>
                <a:gd name="connsiteX19" fmla="*/ 608012 w 608012"/>
                <a:gd name="connsiteY19" fmla="*/ 936625 h 936625"/>
                <a:gd name="connsiteX20" fmla="*/ 0 w 608012"/>
                <a:gd name="connsiteY20" fmla="*/ 936625 h 936625"/>
                <a:gd name="connsiteX21" fmla="*/ 0 w 608012"/>
                <a:gd name="connsiteY21" fmla="*/ 235188 h 936625"/>
                <a:gd name="connsiteX22" fmla="*/ 34 w 608012"/>
                <a:gd name="connsiteY22" fmla="*/ 235188 h 936625"/>
                <a:gd name="connsiteX23" fmla="*/ 0 w 608012"/>
                <a:gd name="connsiteY23" fmla="*/ 234156 h 936625"/>
                <a:gd name="connsiteX24" fmla="*/ 233930 w 608012"/>
                <a:gd name="connsiteY24" fmla="*/ 0 h 9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8012" h="936625">
                  <a:moveTo>
                    <a:pt x="233930" y="92535"/>
                  </a:moveTo>
                  <a:cubicBezTo>
                    <a:pt x="155780" y="92535"/>
                    <a:pt x="92446" y="155931"/>
                    <a:pt x="92446" y="234156"/>
                  </a:cubicBezTo>
                  <a:lnTo>
                    <a:pt x="92480" y="235188"/>
                  </a:lnTo>
                  <a:lnTo>
                    <a:pt x="92748" y="235188"/>
                  </a:lnTo>
                  <a:lnTo>
                    <a:pt x="92748" y="243384"/>
                  </a:lnTo>
                  <a:lnTo>
                    <a:pt x="92749" y="243415"/>
                  </a:lnTo>
                  <a:lnTo>
                    <a:pt x="92748" y="243415"/>
                  </a:lnTo>
                  <a:lnTo>
                    <a:pt x="92748" y="841725"/>
                  </a:lnTo>
                  <a:lnTo>
                    <a:pt x="373051" y="841725"/>
                  </a:lnTo>
                  <a:lnTo>
                    <a:pt x="373051" y="235188"/>
                  </a:lnTo>
                  <a:lnTo>
                    <a:pt x="375378" y="235188"/>
                  </a:lnTo>
                  <a:lnTo>
                    <a:pt x="375414" y="234156"/>
                  </a:lnTo>
                  <a:cubicBezTo>
                    <a:pt x="375414" y="155931"/>
                    <a:pt x="312058" y="92535"/>
                    <a:pt x="233930" y="92535"/>
                  </a:cubicBezTo>
                  <a:close/>
                  <a:moveTo>
                    <a:pt x="233930" y="0"/>
                  </a:moveTo>
                  <a:cubicBezTo>
                    <a:pt x="363111" y="0"/>
                    <a:pt x="467860" y="104828"/>
                    <a:pt x="467860" y="234156"/>
                  </a:cubicBezTo>
                  <a:lnTo>
                    <a:pt x="467825" y="235188"/>
                  </a:lnTo>
                  <a:lnTo>
                    <a:pt x="467860" y="235188"/>
                  </a:lnTo>
                  <a:lnTo>
                    <a:pt x="467860" y="841725"/>
                  </a:lnTo>
                  <a:lnTo>
                    <a:pt x="608012" y="841725"/>
                  </a:lnTo>
                  <a:lnTo>
                    <a:pt x="608012" y="936625"/>
                  </a:lnTo>
                  <a:lnTo>
                    <a:pt x="0" y="936625"/>
                  </a:lnTo>
                  <a:lnTo>
                    <a:pt x="0" y="235188"/>
                  </a:lnTo>
                  <a:lnTo>
                    <a:pt x="34" y="235188"/>
                  </a:lnTo>
                  <a:lnTo>
                    <a:pt x="0" y="234156"/>
                  </a:lnTo>
                  <a:cubicBezTo>
                    <a:pt x="0" y="104828"/>
                    <a:pt x="104727" y="0"/>
                    <a:pt x="23393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FB42EE69-24C6-4A5E-9B00-EFC3534D4F21}"/>
                </a:ext>
              </a:extLst>
            </p:cNvPr>
            <p:cNvSpPr/>
            <p:nvPr/>
          </p:nvSpPr>
          <p:spPr bwMode="auto">
            <a:xfrm>
              <a:off x="8617790" y="5227608"/>
              <a:ext cx="48584" cy="57865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952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6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  <p:sp>
        <p:nvSpPr>
          <p:cNvPr id="55" name="Freeform 94">
            <a:extLst>
              <a:ext uri="{FF2B5EF4-FFF2-40B4-BE49-F238E27FC236}">
                <a16:creationId xmlns:a16="http://schemas.microsoft.com/office/drawing/2014/main" id="{383EB437-4B0E-4B10-A6FF-5D2B54DEE137}"/>
              </a:ext>
            </a:extLst>
          </p:cNvPr>
          <p:cNvSpPr>
            <a:spLocks/>
          </p:cNvSpPr>
          <p:nvPr/>
        </p:nvSpPr>
        <p:spPr bwMode="auto">
          <a:xfrm>
            <a:off x="4863273" y="2168860"/>
            <a:ext cx="2465454" cy="3134332"/>
          </a:xfrm>
          <a:custGeom>
            <a:avLst/>
            <a:gdLst>
              <a:gd name="T0" fmla="*/ 114 w 1338"/>
              <a:gd name="T1" fmla="*/ 1701 h 1701"/>
              <a:gd name="T2" fmla="*/ 0 w 1338"/>
              <a:gd name="T3" fmla="*/ 1701 h 1701"/>
              <a:gd name="T4" fmla="*/ 0 w 1338"/>
              <a:gd name="T5" fmla="*/ 0 h 1701"/>
              <a:gd name="T6" fmla="*/ 1338 w 1338"/>
              <a:gd name="T7" fmla="*/ 0 h 1701"/>
              <a:gd name="T8" fmla="*/ 1338 w 1338"/>
              <a:gd name="T9" fmla="*/ 1089 h 1701"/>
              <a:gd name="T10" fmla="*/ 114 w 1338"/>
              <a:gd name="T11" fmla="*/ 1089 h 1701"/>
              <a:gd name="T12" fmla="*/ 114 w 1338"/>
              <a:gd name="T13" fmla="*/ 976 h 1701"/>
              <a:gd name="T14" fmla="*/ 1225 w 1338"/>
              <a:gd name="T15" fmla="*/ 976 h 1701"/>
              <a:gd name="T16" fmla="*/ 1225 w 1338"/>
              <a:gd name="T17" fmla="*/ 681 h 1701"/>
              <a:gd name="T18" fmla="*/ 114 w 1338"/>
              <a:gd name="T19" fmla="*/ 681 h 1701"/>
              <a:gd name="T20" fmla="*/ 114 w 1338"/>
              <a:gd name="T21" fmla="*/ 409 h 1701"/>
              <a:gd name="T22" fmla="*/ 1225 w 1338"/>
              <a:gd name="T23" fmla="*/ 409 h 1701"/>
              <a:gd name="T24" fmla="*/ 1225 w 1338"/>
              <a:gd name="T25" fmla="*/ 91 h 1701"/>
              <a:gd name="T26" fmla="*/ 114 w 1338"/>
              <a:gd name="T27" fmla="*/ 91 h 1701"/>
              <a:gd name="T28" fmla="*/ 114 w 1338"/>
              <a:gd name="T29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38" h="1701">
                <a:moveTo>
                  <a:pt x="114" y="1701"/>
                </a:moveTo>
                <a:lnTo>
                  <a:pt x="0" y="1701"/>
                </a:lnTo>
                <a:lnTo>
                  <a:pt x="0" y="0"/>
                </a:lnTo>
                <a:lnTo>
                  <a:pt x="1338" y="0"/>
                </a:lnTo>
                <a:lnTo>
                  <a:pt x="1338" y="1089"/>
                </a:lnTo>
                <a:lnTo>
                  <a:pt x="114" y="1089"/>
                </a:lnTo>
                <a:lnTo>
                  <a:pt x="114" y="976"/>
                </a:lnTo>
                <a:lnTo>
                  <a:pt x="1225" y="976"/>
                </a:lnTo>
                <a:lnTo>
                  <a:pt x="1225" y="681"/>
                </a:lnTo>
                <a:lnTo>
                  <a:pt x="114" y="681"/>
                </a:lnTo>
                <a:lnTo>
                  <a:pt x="114" y="409"/>
                </a:lnTo>
                <a:lnTo>
                  <a:pt x="1225" y="409"/>
                </a:lnTo>
                <a:lnTo>
                  <a:pt x="1225" y="91"/>
                </a:lnTo>
                <a:lnTo>
                  <a:pt x="114" y="91"/>
                </a:lnTo>
                <a:lnTo>
                  <a:pt x="114" y="17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FDECC21-FFC2-4245-A7FC-A4B6654DFA8B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1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15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3BD773C-78E6-44B2-B930-87FA72D6971C}"/>
              </a:ext>
            </a:extLst>
          </p:cNvPr>
          <p:cNvSpPr txBox="1"/>
          <p:nvPr/>
        </p:nvSpPr>
        <p:spPr>
          <a:xfrm>
            <a:off x="5234226" y="572425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自衛隊</a:t>
            </a:r>
          </a:p>
        </p:txBody>
      </p:sp>
      <p:sp>
        <p:nvSpPr>
          <p:cNvPr id="38" name="Freeform 94">
            <a:extLst>
              <a:ext uri="{FF2B5EF4-FFF2-40B4-BE49-F238E27FC236}">
                <a16:creationId xmlns:a16="http://schemas.microsoft.com/office/drawing/2014/main" id="{06D6CE9E-60AD-4753-A654-F67F3F07B477}"/>
              </a:ext>
            </a:extLst>
          </p:cNvPr>
          <p:cNvSpPr>
            <a:spLocks/>
          </p:cNvSpPr>
          <p:nvPr/>
        </p:nvSpPr>
        <p:spPr bwMode="auto">
          <a:xfrm>
            <a:off x="4863273" y="2168860"/>
            <a:ext cx="2465454" cy="3134332"/>
          </a:xfrm>
          <a:custGeom>
            <a:avLst/>
            <a:gdLst>
              <a:gd name="T0" fmla="*/ 114 w 1338"/>
              <a:gd name="T1" fmla="*/ 1701 h 1701"/>
              <a:gd name="T2" fmla="*/ 0 w 1338"/>
              <a:gd name="T3" fmla="*/ 1701 h 1701"/>
              <a:gd name="T4" fmla="*/ 0 w 1338"/>
              <a:gd name="T5" fmla="*/ 0 h 1701"/>
              <a:gd name="T6" fmla="*/ 1338 w 1338"/>
              <a:gd name="T7" fmla="*/ 0 h 1701"/>
              <a:gd name="T8" fmla="*/ 1338 w 1338"/>
              <a:gd name="T9" fmla="*/ 1089 h 1701"/>
              <a:gd name="T10" fmla="*/ 114 w 1338"/>
              <a:gd name="T11" fmla="*/ 1089 h 1701"/>
              <a:gd name="T12" fmla="*/ 114 w 1338"/>
              <a:gd name="T13" fmla="*/ 976 h 1701"/>
              <a:gd name="T14" fmla="*/ 1225 w 1338"/>
              <a:gd name="T15" fmla="*/ 976 h 1701"/>
              <a:gd name="T16" fmla="*/ 1225 w 1338"/>
              <a:gd name="T17" fmla="*/ 681 h 1701"/>
              <a:gd name="T18" fmla="*/ 114 w 1338"/>
              <a:gd name="T19" fmla="*/ 681 h 1701"/>
              <a:gd name="T20" fmla="*/ 114 w 1338"/>
              <a:gd name="T21" fmla="*/ 409 h 1701"/>
              <a:gd name="T22" fmla="*/ 1225 w 1338"/>
              <a:gd name="T23" fmla="*/ 409 h 1701"/>
              <a:gd name="T24" fmla="*/ 1225 w 1338"/>
              <a:gd name="T25" fmla="*/ 91 h 1701"/>
              <a:gd name="T26" fmla="*/ 114 w 1338"/>
              <a:gd name="T27" fmla="*/ 91 h 1701"/>
              <a:gd name="T28" fmla="*/ 114 w 1338"/>
              <a:gd name="T29" fmla="*/ 1701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38" h="1701">
                <a:moveTo>
                  <a:pt x="114" y="1701"/>
                </a:moveTo>
                <a:lnTo>
                  <a:pt x="0" y="1701"/>
                </a:lnTo>
                <a:lnTo>
                  <a:pt x="0" y="0"/>
                </a:lnTo>
                <a:lnTo>
                  <a:pt x="1338" y="0"/>
                </a:lnTo>
                <a:lnTo>
                  <a:pt x="1338" y="1089"/>
                </a:lnTo>
                <a:lnTo>
                  <a:pt x="114" y="1089"/>
                </a:lnTo>
                <a:lnTo>
                  <a:pt x="114" y="976"/>
                </a:lnTo>
                <a:lnTo>
                  <a:pt x="1225" y="976"/>
                </a:lnTo>
                <a:lnTo>
                  <a:pt x="1225" y="681"/>
                </a:lnTo>
                <a:lnTo>
                  <a:pt x="114" y="681"/>
                </a:lnTo>
                <a:lnTo>
                  <a:pt x="114" y="409"/>
                </a:lnTo>
                <a:lnTo>
                  <a:pt x="1225" y="409"/>
                </a:lnTo>
                <a:lnTo>
                  <a:pt x="1225" y="91"/>
                </a:lnTo>
                <a:lnTo>
                  <a:pt x="114" y="91"/>
                </a:lnTo>
                <a:lnTo>
                  <a:pt x="114" y="170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1E2CB83-5B42-42E8-A2E4-B5AD4507C150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96723E2E-06AA-4908-891B-95F824229FD8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</p:spTree>
    <p:extLst>
      <p:ext uri="{BB962C8B-B14F-4D97-AF65-F5344CB8AC3E}">
        <p14:creationId xmlns:p14="http://schemas.microsoft.com/office/powerpoint/2010/main" val="391194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34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16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CE949D0-15C7-46DC-93A4-D1E9B837268B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18E545D-E623-44F1-A7D9-A03F9A3B4718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  <p:sp>
        <p:nvSpPr>
          <p:cNvPr id="34" name="Freeform 172">
            <a:extLst>
              <a:ext uri="{FF2B5EF4-FFF2-40B4-BE49-F238E27FC236}">
                <a16:creationId xmlns:a16="http://schemas.microsoft.com/office/drawing/2014/main" id="{2D9FC42C-7A95-4C89-8779-3E232D08BD68}"/>
              </a:ext>
            </a:extLst>
          </p:cNvPr>
          <p:cNvSpPr>
            <a:spLocks/>
          </p:cNvSpPr>
          <p:nvPr/>
        </p:nvSpPr>
        <p:spPr bwMode="auto">
          <a:xfrm>
            <a:off x="4527846" y="2168859"/>
            <a:ext cx="3136308" cy="2835315"/>
          </a:xfrm>
          <a:custGeom>
            <a:avLst/>
            <a:gdLst>
              <a:gd name="T0" fmla="*/ 294 w 1179"/>
              <a:gd name="T1" fmla="*/ 952 h 1065"/>
              <a:gd name="T2" fmla="*/ 294 w 1179"/>
              <a:gd name="T3" fmla="*/ 362 h 1065"/>
              <a:gd name="T4" fmla="*/ 589 w 1179"/>
              <a:gd name="T5" fmla="*/ 136 h 1065"/>
              <a:gd name="T6" fmla="*/ 907 w 1179"/>
              <a:gd name="T7" fmla="*/ 385 h 1065"/>
              <a:gd name="T8" fmla="*/ 905 w 1179"/>
              <a:gd name="T9" fmla="*/ 951 h 1065"/>
              <a:gd name="T10" fmla="*/ 1019 w 1179"/>
              <a:gd name="T11" fmla="*/ 951 h 1065"/>
              <a:gd name="T12" fmla="*/ 1020 w 1179"/>
              <a:gd name="T13" fmla="*/ 476 h 1065"/>
              <a:gd name="T14" fmla="*/ 1111 w 1179"/>
              <a:gd name="T15" fmla="*/ 544 h 1065"/>
              <a:gd name="T16" fmla="*/ 1179 w 1179"/>
              <a:gd name="T17" fmla="*/ 453 h 1065"/>
              <a:gd name="T18" fmla="*/ 612 w 1179"/>
              <a:gd name="T19" fmla="*/ 0 h 1065"/>
              <a:gd name="T20" fmla="*/ 567 w 1179"/>
              <a:gd name="T21" fmla="*/ 0 h 1065"/>
              <a:gd name="T22" fmla="*/ 0 w 1179"/>
              <a:gd name="T23" fmla="*/ 453 h 1065"/>
              <a:gd name="T24" fmla="*/ 68 w 1179"/>
              <a:gd name="T25" fmla="*/ 544 h 1065"/>
              <a:gd name="T26" fmla="*/ 181 w 1179"/>
              <a:gd name="T27" fmla="*/ 476 h 1065"/>
              <a:gd name="T28" fmla="*/ 181 w 1179"/>
              <a:gd name="T29" fmla="*/ 952 h 1065"/>
              <a:gd name="T30" fmla="*/ 45 w 1179"/>
              <a:gd name="T31" fmla="*/ 952 h 1065"/>
              <a:gd name="T32" fmla="*/ 45 w 1179"/>
              <a:gd name="T33" fmla="*/ 1065 h 1065"/>
              <a:gd name="T34" fmla="*/ 1156 w 1179"/>
              <a:gd name="T35" fmla="*/ 1065 h 1065"/>
              <a:gd name="T36" fmla="*/ 1156 w 1179"/>
              <a:gd name="T37" fmla="*/ 952 h 1065"/>
              <a:gd name="T38" fmla="*/ 771 w 1179"/>
              <a:gd name="T39" fmla="*/ 952 h 1065"/>
              <a:gd name="T40" fmla="*/ 771 w 1179"/>
              <a:gd name="T41" fmla="*/ 498 h 1065"/>
              <a:gd name="T42" fmla="*/ 595 w 1179"/>
              <a:gd name="T43" fmla="*/ 327 h 1065"/>
              <a:gd name="T44" fmla="*/ 427 w 1179"/>
              <a:gd name="T45" fmla="*/ 485 h 1065"/>
              <a:gd name="T46" fmla="*/ 430 w 1179"/>
              <a:gd name="T47" fmla="*/ 635 h 1065"/>
              <a:gd name="T48" fmla="*/ 521 w 1179"/>
              <a:gd name="T49" fmla="*/ 635 h 1065"/>
              <a:gd name="T50" fmla="*/ 521 w 1179"/>
              <a:gd name="T51" fmla="*/ 498 h 1065"/>
              <a:gd name="T52" fmla="*/ 589 w 1179"/>
              <a:gd name="T53" fmla="*/ 430 h 1065"/>
              <a:gd name="T54" fmla="*/ 655 w 1179"/>
              <a:gd name="T55" fmla="*/ 539 h 1065"/>
              <a:gd name="T56" fmla="*/ 657 w 1179"/>
              <a:gd name="T57" fmla="*/ 952 h 1065"/>
              <a:gd name="T58" fmla="*/ 294 w 1179"/>
              <a:gd name="T59" fmla="*/ 952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79" h="1065">
                <a:moveTo>
                  <a:pt x="294" y="952"/>
                </a:moveTo>
                <a:lnTo>
                  <a:pt x="294" y="362"/>
                </a:lnTo>
                <a:lnTo>
                  <a:pt x="589" y="136"/>
                </a:lnTo>
                <a:lnTo>
                  <a:pt x="907" y="385"/>
                </a:lnTo>
                <a:lnTo>
                  <a:pt x="905" y="951"/>
                </a:lnTo>
                <a:lnTo>
                  <a:pt x="1019" y="951"/>
                </a:lnTo>
                <a:lnTo>
                  <a:pt x="1020" y="476"/>
                </a:lnTo>
                <a:lnTo>
                  <a:pt x="1111" y="544"/>
                </a:lnTo>
                <a:lnTo>
                  <a:pt x="1179" y="453"/>
                </a:lnTo>
                <a:lnTo>
                  <a:pt x="612" y="0"/>
                </a:lnTo>
                <a:lnTo>
                  <a:pt x="567" y="0"/>
                </a:lnTo>
                <a:lnTo>
                  <a:pt x="0" y="453"/>
                </a:lnTo>
                <a:lnTo>
                  <a:pt x="68" y="544"/>
                </a:lnTo>
                <a:lnTo>
                  <a:pt x="181" y="476"/>
                </a:lnTo>
                <a:lnTo>
                  <a:pt x="181" y="952"/>
                </a:lnTo>
                <a:lnTo>
                  <a:pt x="45" y="952"/>
                </a:lnTo>
                <a:lnTo>
                  <a:pt x="45" y="1065"/>
                </a:lnTo>
                <a:lnTo>
                  <a:pt x="1156" y="1065"/>
                </a:lnTo>
                <a:lnTo>
                  <a:pt x="1156" y="952"/>
                </a:lnTo>
                <a:lnTo>
                  <a:pt x="771" y="952"/>
                </a:lnTo>
                <a:lnTo>
                  <a:pt x="771" y="498"/>
                </a:lnTo>
                <a:cubicBezTo>
                  <a:pt x="742" y="394"/>
                  <a:pt x="689" y="327"/>
                  <a:pt x="595" y="327"/>
                </a:cubicBezTo>
                <a:cubicBezTo>
                  <a:pt x="491" y="327"/>
                  <a:pt x="429" y="421"/>
                  <a:pt x="427" y="485"/>
                </a:cubicBezTo>
                <a:cubicBezTo>
                  <a:pt x="425" y="549"/>
                  <a:pt x="414" y="610"/>
                  <a:pt x="430" y="635"/>
                </a:cubicBezTo>
                <a:cubicBezTo>
                  <a:pt x="475" y="635"/>
                  <a:pt x="521" y="635"/>
                  <a:pt x="521" y="635"/>
                </a:cubicBezTo>
                <a:lnTo>
                  <a:pt x="521" y="498"/>
                </a:lnTo>
                <a:cubicBezTo>
                  <a:pt x="532" y="464"/>
                  <a:pt x="567" y="423"/>
                  <a:pt x="589" y="430"/>
                </a:cubicBezTo>
                <a:cubicBezTo>
                  <a:pt x="612" y="430"/>
                  <a:pt x="644" y="452"/>
                  <a:pt x="655" y="539"/>
                </a:cubicBezTo>
                <a:lnTo>
                  <a:pt x="657" y="952"/>
                </a:lnTo>
                <a:lnTo>
                  <a:pt x="294" y="9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97F0C09-C0F3-451A-A4DC-BA6C19B8E44C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53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BF94C1F-FA8D-4FD5-ABE9-EE5B6624A2DD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B5740E9-6617-49BD-92E1-E6E63B88F8E9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  <p:sp>
        <p:nvSpPr>
          <p:cNvPr id="61" name="Freeform 172">
            <a:extLst>
              <a:ext uri="{FF2B5EF4-FFF2-40B4-BE49-F238E27FC236}">
                <a16:creationId xmlns:a16="http://schemas.microsoft.com/office/drawing/2014/main" id="{FB64DB18-A14F-4BEE-A834-5BB9A3FD4EC3}"/>
              </a:ext>
            </a:extLst>
          </p:cNvPr>
          <p:cNvSpPr>
            <a:spLocks/>
          </p:cNvSpPr>
          <p:nvPr/>
        </p:nvSpPr>
        <p:spPr bwMode="auto">
          <a:xfrm>
            <a:off x="4527846" y="2168859"/>
            <a:ext cx="3136308" cy="2835315"/>
          </a:xfrm>
          <a:custGeom>
            <a:avLst/>
            <a:gdLst>
              <a:gd name="T0" fmla="*/ 294 w 1179"/>
              <a:gd name="T1" fmla="*/ 952 h 1065"/>
              <a:gd name="T2" fmla="*/ 294 w 1179"/>
              <a:gd name="T3" fmla="*/ 362 h 1065"/>
              <a:gd name="T4" fmla="*/ 589 w 1179"/>
              <a:gd name="T5" fmla="*/ 136 h 1065"/>
              <a:gd name="T6" fmla="*/ 907 w 1179"/>
              <a:gd name="T7" fmla="*/ 385 h 1065"/>
              <a:gd name="T8" fmla="*/ 905 w 1179"/>
              <a:gd name="T9" fmla="*/ 951 h 1065"/>
              <a:gd name="T10" fmla="*/ 1019 w 1179"/>
              <a:gd name="T11" fmla="*/ 951 h 1065"/>
              <a:gd name="T12" fmla="*/ 1020 w 1179"/>
              <a:gd name="T13" fmla="*/ 476 h 1065"/>
              <a:gd name="T14" fmla="*/ 1111 w 1179"/>
              <a:gd name="T15" fmla="*/ 544 h 1065"/>
              <a:gd name="T16" fmla="*/ 1179 w 1179"/>
              <a:gd name="T17" fmla="*/ 453 h 1065"/>
              <a:gd name="T18" fmla="*/ 612 w 1179"/>
              <a:gd name="T19" fmla="*/ 0 h 1065"/>
              <a:gd name="T20" fmla="*/ 567 w 1179"/>
              <a:gd name="T21" fmla="*/ 0 h 1065"/>
              <a:gd name="T22" fmla="*/ 0 w 1179"/>
              <a:gd name="T23" fmla="*/ 453 h 1065"/>
              <a:gd name="T24" fmla="*/ 68 w 1179"/>
              <a:gd name="T25" fmla="*/ 544 h 1065"/>
              <a:gd name="T26" fmla="*/ 181 w 1179"/>
              <a:gd name="T27" fmla="*/ 476 h 1065"/>
              <a:gd name="T28" fmla="*/ 181 w 1179"/>
              <a:gd name="T29" fmla="*/ 952 h 1065"/>
              <a:gd name="T30" fmla="*/ 45 w 1179"/>
              <a:gd name="T31" fmla="*/ 952 h 1065"/>
              <a:gd name="T32" fmla="*/ 45 w 1179"/>
              <a:gd name="T33" fmla="*/ 1065 h 1065"/>
              <a:gd name="T34" fmla="*/ 1156 w 1179"/>
              <a:gd name="T35" fmla="*/ 1065 h 1065"/>
              <a:gd name="T36" fmla="*/ 1156 w 1179"/>
              <a:gd name="T37" fmla="*/ 952 h 1065"/>
              <a:gd name="T38" fmla="*/ 771 w 1179"/>
              <a:gd name="T39" fmla="*/ 952 h 1065"/>
              <a:gd name="T40" fmla="*/ 771 w 1179"/>
              <a:gd name="T41" fmla="*/ 498 h 1065"/>
              <a:gd name="T42" fmla="*/ 595 w 1179"/>
              <a:gd name="T43" fmla="*/ 327 h 1065"/>
              <a:gd name="T44" fmla="*/ 427 w 1179"/>
              <a:gd name="T45" fmla="*/ 485 h 1065"/>
              <a:gd name="T46" fmla="*/ 430 w 1179"/>
              <a:gd name="T47" fmla="*/ 635 h 1065"/>
              <a:gd name="T48" fmla="*/ 521 w 1179"/>
              <a:gd name="T49" fmla="*/ 635 h 1065"/>
              <a:gd name="T50" fmla="*/ 521 w 1179"/>
              <a:gd name="T51" fmla="*/ 498 h 1065"/>
              <a:gd name="T52" fmla="*/ 589 w 1179"/>
              <a:gd name="T53" fmla="*/ 430 h 1065"/>
              <a:gd name="T54" fmla="*/ 655 w 1179"/>
              <a:gd name="T55" fmla="*/ 539 h 1065"/>
              <a:gd name="T56" fmla="*/ 657 w 1179"/>
              <a:gd name="T57" fmla="*/ 952 h 1065"/>
              <a:gd name="T58" fmla="*/ 294 w 1179"/>
              <a:gd name="T59" fmla="*/ 952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79" h="1065">
                <a:moveTo>
                  <a:pt x="294" y="952"/>
                </a:moveTo>
                <a:lnTo>
                  <a:pt x="294" y="362"/>
                </a:lnTo>
                <a:lnTo>
                  <a:pt x="589" y="136"/>
                </a:lnTo>
                <a:lnTo>
                  <a:pt x="907" y="385"/>
                </a:lnTo>
                <a:lnTo>
                  <a:pt x="905" y="951"/>
                </a:lnTo>
                <a:lnTo>
                  <a:pt x="1019" y="951"/>
                </a:lnTo>
                <a:lnTo>
                  <a:pt x="1020" y="476"/>
                </a:lnTo>
                <a:lnTo>
                  <a:pt x="1111" y="544"/>
                </a:lnTo>
                <a:lnTo>
                  <a:pt x="1179" y="453"/>
                </a:lnTo>
                <a:lnTo>
                  <a:pt x="612" y="0"/>
                </a:lnTo>
                <a:lnTo>
                  <a:pt x="567" y="0"/>
                </a:lnTo>
                <a:lnTo>
                  <a:pt x="0" y="453"/>
                </a:lnTo>
                <a:lnTo>
                  <a:pt x="68" y="544"/>
                </a:lnTo>
                <a:lnTo>
                  <a:pt x="181" y="476"/>
                </a:lnTo>
                <a:lnTo>
                  <a:pt x="181" y="952"/>
                </a:lnTo>
                <a:lnTo>
                  <a:pt x="45" y="952"/>
                </a:lnTo>
                <a:lnTo>
                  <a:pt x="45" y="1065"/>
                </a:lnTo>
                <a:lnTo>
                  <a:pt x="1156" y="1065"/>
                </a:lnTo>
                <a:lnTo>
                  <a:pt x="1156" y="952"/>
                </a:lnTo>
                <a:lnTo>
                  <a:pt x="771" y="952"/>
                </a:lnTo>
                <a:lnTo>
                  <a:pt x="771" y="498"/>
                </a:lnTo>
                <a:cubicBezTo>
                  <a:pt x="742" y="394"/>
                  <a:pt x="689" y="327"/>
                  <a:pt x="595" y="327"/>
                </a:cubicBezTo>
                <a:cubicBezTo>
                  <a:pt x="491" y="327"/>
                  <a:pt x="429" y="421"/>
                  <a:pt x="427" y="485"/>
                </a:cubicBezTo>
                <a:cubicBezTo>
                  <a:pt x="425" y="549"/>
                  <a:pt x="414" y="610"/>
                  <a:pt x="430" y="635"/>
                </a:cubicBezTo>
                <a:cubicBezTo>
                  <a:pt x="475" y="635"/>
                  <a:pt x="521" y="635"/>
                  <a:pt x="521" y="635"/>
                </a:cubicBezTo>
                <a:lnTo>
                  <a:pt x="521" y="498"/>
                </a:lnTo>
                <a:cubicBezTo>
                  <a:pt x="532" y="464"/>
                  <a:pt x="567" y="423"/>
                  <a:pt x="589" y="430"/>
                </a:cubicBezTo>
                <a:cubicBezTo>
                  <a:pt x="612" y="430"/>
                  <a:pt x="644" y="452"/>
                  <a:pt x="655" y="539"/>
                </a:cubicBezTo>
                <a:lnTo>
                  <a:pt x="657" y="952"/>
                </a:lnTo>
                <a:lnTo>
                  <a:pt x="294" y="952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D7CC120-9FB1-4ADD-A2FF-53857FAE8274}"/>
              </a:ext>
            </a:extLst>
          </p:cNvPr>
          <p:cNvSpPr txBox="1"/>
          <p:nvPr/>
        </p:nvSpPr>
        <p:spPr>
          <a:xfrm>
            <a:off x="4721266" y="5724255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老人ホーム</a:t>
            </a:r>
          </a:p>
        </p:txBody>
      </p:sp>
    </p:spTree>
    <p:extLst>
      <p:ext uri="{BB962C8B-B14F-4D97-AF65-F5344CB8AC3E}">
        <p14:creationId xmlns:p14="http://schemas.microsoft.com/office/powerpoint/2010/main" val="21624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6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01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3DA30E6-0F73-4BA0-B1B2-A87369A70ED7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99DDD14-7997-4E16-9578-538B416B64FF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D636AF5C-BC5C-48F0-B685-395CFFA13A65}"/>
              </a:ext>
            </a:extLst>
          </p:cNvPr>
          <p:cNvSpPr>
            <a:spLocks/>
          </p:cNvSpPr>
          <p:nvPr/>
        </p:nvSpPr>
        <p:spPr bwMode="auto">
          <a:xfrm>
            <a:off x="4402134" y="2124196"/>
            <a:ext cx="3387731" cy="2889623"/>
          </a:xfrm>
          <a:custGeom>
            <a:avLst/>
            <a:gdLst>
              <a:gd name="connsiteX0" fmla="*/ 608830 w 900112"/>
              <a:gd name="connsiteY0" fmla="*/ 317032 h 767766"/>
              <a:gd name="connsiteX1" fmla="*/ 608830 w 900112"/>
              <a:gd name="connsiteY1" fmla="*/ 688362 h 767766"/>
              <a:gd name="connsiteX2" fmla="*/ 767605 w 900112"/>
              <a:gd name="connsiteY2" fmla="*/ 688362 h 767766"/>
              <a:gd name="connsiteX3" fmla="*/ 767605 w 900112"/>
              <a:gd name="connsiteY3" fmla="*/ 317032 h 767766"/>
              <a:gd name="connsiteX4" fmla="*/ 369501 w 900112"/>
              <a:gd name="connsiteY4" fmla="*/ 317032 h 767766"/>
              <a:gd name="connsiteX5" fmla="*/ 369501 w 900112"/>
              <a:gd name="connsiteY5" fmla="*/ 688362 h 767766"/>
              <a:gd name="connsiteX6" fmla="*/ 529443 w 900112"/>
              <a:gd name="connsiteY6" fmla="*/ 688362 h 767766"/>
              <a:gd name="connsiteX7" fmla="*/ 529443 w 900112"/>
              <a:gd name="connsiteY7" fmla="*/ 317032 h 767766"/>
              <a:gd name="connsiteX8" fmla="*/ 131339 w 900112"/>
              <a:gd name="connsiteY8" fmla="*/ 317032 h 767766"/>
              <a:gd name="connsiteX9" fmla="*/ 131339 w 900112"/>
              <a:gd name="connsiteY9" fmla="*/ 688362 h 767766"/>
              <a:gd name="connsiteX10" fmla="*/ 290114 w 900112"/>
              <a:gd name="connsiteY10" fmla="*/ 688362 h 767766"/>
              <a:gd name="connsiteX11" fmla="*/ 290114 w 900112"/>
              <a:gd name="connsiteY11" fmla="*/ 317032 h 767766"/>
              <a:gd name="connsiteX12" fmla="*/ 448888 w 900112"/>
              <a:gd name="connsiteY12" fmla="*/ 106261 h 767766"/>
              <a:gd name="connsiteX13" fmla="*/ 274091 w 900112"/>
              <a:gd name="connsiteY13" fmla="*/ 237628 h 767766"/>
              <a:gd name="connsiteX14" fmla="*/ 624651 w 900112"/>
              <a:gd name="connsiteY14" fmla="*/ 237628 h 767766"/>
              <a:gd name="connsiteX15" fmla="*/ 448888 w 900112"/>
              <a:gd name="connsiteY15" fmla="*/ 0 h 767766"/>
              <a:gd name="connsiteX16" fmla="*/ 781707 w 900112"/>
              <a:gd name="connsiteY16" fmla="*/ 237628 h 767766"/>
              <a:gd name="connsiteX17" fmla="*/ 900112 w 900112"/>
              <a:gd name="connsiteY17" fmla="*/ 237628 h 767766"/>
              <a:gd name="connsiteX18" fmla="*/ 900112 w 900112"/>
              <a:gd name="connsiteY18" fmla="*/ 317032 h 767766"/>
              <a:gd name="connsiteX19" fmla="*/ 846992 w 900112"/>
              <a:gd name="connsiteY19" fmla="*/ 317032 h 767766"/>
              <a:gd name="connsiteX20" fmla="*/ 846992 w 900112"/>
              <a:gd name="connsiteY20" fmla="*/ 688362 h 767766"/>
              <a:gd name="connsiteX21" fmla="*/ 900112 w 900112"/>
              <a:gd name="connsiteY21" fmla="*/ 688362 h 767766"/>
              <a:gd name="connsiteX22" fmla="*/ 900112 w 900112"/>
              <a:gd name="connsiteY22" fmla="*/ 767766 h 767766"/>
              <a:gd name="connsiteX23" fmla="*/ 0 w 900112"/>
              <a:gd name="connsiteY23" fmla="*/ 767766 h 767766"/>
              <a:gd name="connsiteX24" fmla="*/ 0 w 900112"/>
              <a:gd name="connsiteY24" fmla="*/ 688362 h 767766"/>
              <a:gd name="connsiteX25" fmla="*/ 51952 w 900112"/>
              <a:gd name="connsiteY25" fmla="*/ 688362 h 767766"/>
              <a:gd name="connsiteX26" fmla="*/ 51952 w 900112"/>
              <a:gd name="connsiteY26" fmla="*/ 317032 h 767766"/>
              <a:gd name="connsiteX27" fmla="*/ 0 w 900112"/>
              <a:gd name="connsiteY27" fmla="*/ 317032 h 767766"/>
              <a:gd name="connsiteX28" fmla="*/ 0 w 900112"/>
              <a:gd name="connsiteY28" fmla="*/ 237628 h 767766"/>
              <a:gd name="connsiteX29" fmla="*/ 117116 w 900112"/>
              <a:gd name="connsiteY29" fmla="*/ 237628 h 76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00112" h="767766">
                <a:moveTo>
                  <a:pt x="608830" y="317032"/>
                </a:moveTo>
                <a:lnTo>
                  <a:pt x="608830" y="688362"/>
                </a:lnTo>
                <a:lnTo>
                  <a:pt x="767605" y="688362"/>
                </a:lnTo>
                <a:lnTo>
                  <a:pt x="767605" y="317032"/>
                </a:lnTo>
                <a:close/>
                <a:moveTo>
                  <a:pt x="369501" y="317032"/>
                </a:moveTo>
                <a:lnTo>
                  <a:pt x="369501" y="688362"/>
                </a:lnTo>
                <a:lnTo>
                  <a:pt x="529443" y="688362"/>
                </a:lnTo>
                <a:lnTo>
                  <a:pt x="529443" y="317032"/>
                </a:lnTo>
                <a:close/>
                <a:moveTo>
                  <a:pt x="131339" y="317032"/>
                </a:moveTo>
                <a:lnTo>
                  <a:pt x="131339" y="688362"/>
                </a:lnTo>
                <a:lnTo>
                  <a:pt x="290114" y="688362"/>
                </a:lnTo>
                <a:lnTo>
                  <a:pt x="290114" y="317032"/>
                </a:lnTo>
                <a:close/>
                <a:moveTo>
                  <a:pt x="448888" y="106261"/>
                </a:moveTo>
                <a:lnTo>
                  <a:pt x="274091" y="237628"/>
                </a:lnTo>
                <a:lnTo>
                  <a:pt x="624651" y="237628"/>
                </a:lnTo>
                <a:close/>
                <a:moveTo>
                  <a:pt x="448888" y="0"/>
                </a:moveTo>
                <a:lnTo>
                  <a:pt x="781707" y="237628"/>
                </a:lnTo>
                <a:lnTo>
                  <a:pt x="900112" y="237628"/>
                </a:lnTo>
                <a:lnTo>
                  <a:pt x="900112" y="317032"/>
                </a:lnTo>
                <a:lnTo>
                  <a:pt x="846992" y="317032"/>
                </a:lnTo>
                <a:lnTo>
                  <a:pt x="846992" y="688362"/>
                </a:lnTo>
                <a:lnTo>
                  <a:pt x="900112" y="688362"/>
                </a:lnTo>
                <a:lnTo>
                  <a:pt x="900112" y="767766"/>
                </a:lnTo>
                <a:lnTo>
                  <a:pt x="0" y="767766"/>
                </a:lnTo>
                <a:lnTo>
                  <a:pt x="0" y="688362"/>
                </a:lnTo>
                <a:lnTo>
                  <a:pt x="51952" y="688362"/>
                </a:lnTo>
                <a:lnTo>
                  <a:pt x="51952" y="317032"/>
                </a:lnTo>
                <a:lnTo>
                  <a:pt x="0" y="317032"/>
                </a:lnTo>
                <a:lnTo>
                  <a:pt x="0" y="237628"/>
                </a:lnTo>
                <a:lnTo>
                  <a:pt x="117116" y="2376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FE3BA88-8EBA-4AFE-BED9-E0FAFCDEB222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3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F235332-746F-4044-8DAA-FC91A839D1DA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15BF851-26F5-4084-A1FB-C65D77D47BFC}"/>
              </a:ext>
            </a:extLst>
          </p:cNvPr>
          <p:cNvSpPr txBox="1"/>
          <p:nvPr/>
        </p:nvSpPr>
        <p:spPr>
          <a:xfrm>
            <a:off x="1958494" y="19624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見たことあるかな</a:t>
            </a: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3AAD2C72-6979-41B0-B2FE-1FC8BA7DB44F}"/>
              </a:ext>
            </a:extLst>
          </p:cNvPr>
          <p:cNvSpPr>
            <a:spLocks/>
          </p:cNvSpPr>
          <p:nvPr/>
        </p:nvSpPr>
        <p:spPr bwMode="auto">
          <a:xfrm>
            <a:off x="4402134" y="2124196"/>
            <a:ext cx="3387731" cy="2889623"/>
          </a:xfrm>
          <a:custGeom>
            <a:avLst/>
            <a:gdLst>
              <a:gd name="connsiteX0" fmla="*/ 608830 w 900112"/>
              <a:gd name="connsiteY0" fmla="*/ 317032 h 767766"/>
              <a:gd name="connsiteX1" fmla="*/ 608830 w 900112"/>
              <a:gd name="connsiteY1" fmla="*/ 688362 h 767766"/>
              <a:gd name="connsiteX2" fmla="*/ 767605 w 900112"/>
              <a:gd name="connsiteY2" fmla="*/ 688362 h 767766"/>
              <a:gd name="connsiteX3" fmla="*/ 767605 w 900112"/>
              <a:gd name="connsiteY3" fmla="*/ 317032 h 767766"/>
              <a:gd name="connsiteX4" fmla="*/ 369501 w 900112"/>
              <a:gd name="connsiteY4" fmla="*/ 317032 h 767766"/>
              <a:gd name="connsiteX5" fmla="*/ 369501 w 900112"/>
              <a:gd name="connsiteY5" fmla="*/ 688362 h 767766"/>
              <a:gd name="connsiteX6" fmla="*/ 529443 w 900112"/>
              <a:gd name="connsiteY6" fmla="*/ 688362 h 767766"/>
              <a:gd name="connsiteX7" fmla="*/ 529443 w 900112"/>
              <a:gd name="connsiteY7" fmla="*/ 317032 h 767766"/>
              <a:gd name="connsiteX8" fmla="*/ 131339 w 900112"/>
              <a:gd name="connsiteY8" fmla="*/ 317032 h 767766"/>
              <a:gd name="connsiteX9" fmla="*/ 131339 w 900112"/>
              <a:gd name="connsiteY9" fmla="*/ 688362 h 767766"/>
              <a:gd name="connsiteX10" fmla="*/ 290114 w 900112"/>
              <a:gd name="connsiteY10" fmla="*/ 688362 h 767766"/>
              <a:gd name="connsiteX11" fmla="*/ 290114 w 900112"/>
              <a:gd name="connsiteY11" fmla="*/ 317032 h 767766"/>
              <a:gd name="connsiteX12" fmla="*/ 448888 w 900112"/>
              <a:gd name="connsiteY12" fmla="*/ 106261 h 767766"/>
              <a:gd name="connsiteX13" fmla="*/ 274091 w 900112"/>
              <a:gd name="connsiteY13" fmla="*/ 237628 h 767766"/>
              <a:gd name="connsiteX14" fmla="*/ 624651 w 900112"/>
              <a:gd name="connsiteY14" fmla="*/ 237628 h 767766"/>
              <a:gd name="connsiteX15" fmla="*/ 448888 w 900112"/>
              <a:gd name="connsiteY15" fmla="*/ 0 h 767766"/>
              <a:gd name="connsiteX16" fmla="*/ 781707 w 900112"/>
              <a:gd name="connsiteY16" fmla="*/ 237628 h 767766"/>
              <a:gd name="connsiteX17" fmla="*/ 900112 w 900112"/>
              <a:gd name="connsiteY17" fmla="*/ 237628 h 767766"/>
              <a:gd name="connsiteX18" fmla="*/ 900112 w 900112"/>
              <a:gd name="connsiteY18" fmla="*/ 317032 h 767766"/>
              <a:gd name="connsiteX19" fmla="*/ 846992 w 900112"/>
              <a:gd name="connsiteY19" fmla="*/ 317032 h 767766"/>
              <a:gd name="connsiteX20" fmla="*/ 846992 w 900112"/>
              <a:gd name="connsiteY20" fmla="*/ 688362 h 767766"/>
              <a:gd name="connsiteX21" fmla="*/ 900112 w 900112"/>
              <a:gd name="connsiteY21" fmla="*/ 688362 h 767766"/>
              <a:gd name="connsiteX22" fmla="*/ 900112 w 900112"/>
              <a:gd name="connsiteY22" fmla="*/ 767766 h 767766"/>
              <a:gd name="connsiteX23" fmla="*/ 0 w 900112"/>
              <a:gd name="connsiteY23" fmla="*/ 767766 h 767766"/>
              <a:gd name="connsiteX24" fmla="*/ 0 w 900112"/>
              <a:gd name="connsiteY24" fmla="*/ 688362 h 767766"/>
              <a:gd name="connsiteX25" fmla="*/ 51952 w 900112"/>
              <a:gd name="connsiteY25" fmla="*/ 688362 h 767766"/>
              <a:gd name="connsiteX26" fmla="*/ 51952 w 900112"/>
              <a:gd name="connsiteY26" fmla="*/ 317032 h 767766"/>
              <a:gd name="connsiteX27" fmla="*/ 0 w 900112"/>
              <a:gd name="connsiteY27" fmla="*/ 317032 h 767766"/>
              <a:gd name="connsiteX28" fmla="*/ 0 w 900112"/>
              <a:gd name="connsiteY28" fmla="*/ 237628 h 767766"/>
              <a:gd name="connsiteX29" fmla="*/ 117116 w 900112"/>
              <a:gd name="connsiteY29" fmla="*/ 237628 h 767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00112" h="767766">
                <a:moveTo>
                  <a:pt x="608830" y="317032"/>
                </a:moveTo>
                <a:lnTo>
                  <a:pt x="608830" y="688362"/>
                </a:lnTo>
                <a:lnTo>
                  <a:pt x="767605" y="688362"/>
                </a:lnTo>
                <a:lnTo>
                  <a:pt x="767605" y="317032"/>
                </a:lnTo>
                <a:close/>
                <a:moveTo>
                  <a:pt x="369501" y="317032"/>
                </a:moveTo>
                <a:lnTo>
                  <a:pt x="369501" y="688362"/>
                </a:lnTo>
                <a:lnTo>
                  <a:pt x="529443" y="688362"/>
                </a:lnTo>
                <a:lnTo>
                  <a:pt x="529443" y="317032"/>
                </a:lnTo>
                <a:close/>
                <a:moveTo>
                  <a:pt x="131339" y="317032"/>
                </a:moveTo>
                <a:lnTo>
                  <a:pt x="131339" y="688362"/>
                </a:lnTo>
                <a:lnTo>
                  <a:pt x="290114" y="688362"/>
                </a:lnTo>
                <a:lnTo>
                  <a:pt x="290114" y="317032"/>
                </a:lnTo>
                <a:close/>
                <a:moveTo>
                  <a:pt x="448888" y="106261"/>
                </a:moveTo>
                <a:lnTo>
                  <a:pt x="274091" y="237628"/>
                </a:lnTo>
                <a:lnTo>
                  <a:pt x="624651" y="237628"/>
                </a:lnTo>
                <a:close/>
                <a:moveTo>
                  <a:pt x="448888" y="0"/>
                </a:moveTo>
                <a:lnTo>
                  <a:pt x="781707" y="237628"/>
                </a:lnTo>
                <a:lnTo>
                  <a:pt x="900112" y="237628"/>
                </a:lnTo>
                <a:lnTo>
                  <a:pt x="900112" y="317032"/>
                </a:lnTo>
                <a:lnTo>
                  <a:pt x="846992" y="317032"/>
                </a:lnTo>
                <a:lnTo>
                  <a:pt x="846992" y="688362"/>
                </a:lnTo>
                <a:lnTo>
                  <a:pt x="900112" y="688362"/>
                </a:lnTo>
                <a:lnTo>
                  <a:pt x="900112" y="767766"/>
                </a:lnTo>
                <a:lnTo>
                  <a:pt x="0" y="767766"/>
                </a:lnTo>
                <a:lnTo>
                  <a:pt x="0" y="688362"/>
                </a:lnTo>
                <a:lnTo>
                  <a:pt x="51952" y="688362"/>
                </a:lnTo>
                <a:lnTo>
                  <a:pt x="51952" y="317032"/>
                </a:lnTo>
                <a:lnTo>
                  <a:pt x="0" y="317032"/>
                </a:lnTo>
                <a:lnTo>
                  <a:pt x="0" y="237628"/>
                </a:lnTo>
                <a:lnTo>
                  <a:pt x="117116" y="237628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AA15F849-2EB3-4C34-9C1F-8283EE01CEC2}"/>
              </a:ext>
            </a:extLst>
          </p:cNvPr>
          <p:cNvSpPr txBox="1"/>
          <p:nvPr/>
        </p:nvSpPr>
        <p:spPr>
          <a:xfrm>
            <a:off x="5234228" y="572425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博物館</a:t>
            </a:r>
          </a:p>
        </p:txBody>
      </p:sp>
    </p:spTree>
    <p:extLst>
      <p:ext uri="{BB962C8B-B14F-4D97-AF65-F5344CB8AC3E}">
        <p14:creationId xmlns:p14="http://schemas.microsoft.com/office/powerpoint/2010/main" val="20562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4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DF169B-F457-4213-96EB-7A779B1F1CFB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E4782D-B37F-4072-B47D-E56EBC045ED9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2" name="Freeform 212">
            <a:extLst>
              <a:ext uri="{FF2B5EF4-FFF2-40B4-BE49-F238E27FC236}">
                <a16:creationId xmlns:a16="http://schemas.microsoft.com/office/drawing/2014/main" id="{BD98671D-1CCB-44D0-8922-0C885BF64379}"/>
              </a:ext>
            </a:extLst>
          </p:cNvPr>
          <p:cNvSpPr>
            <a:spLocks/>
          </p:cNvSpPr>
          <p:nvPr/>
        </p:nvSpPr>
        <p:spPr bwMode="auto">
          <a:xfrm>
            <a:off x="4211000" y="2123855"/>
            <a:ext cx="3469946" cy="3073568"/>
          </a:xfrm>
          <a:custGeom>
            <a:avLst/>
            <a:gdLst>
              <a:gd name="T0" fmla="*/ 117 w 670"/>
              <a:gd name="T1" fmla="*/ 594 h 594"/>
              <a:gd name="T2" fmla="*/ 239 w 670"/>
              <a:gd name="T3" fmla="*/ 491 h 594"/>
              <a:gd name="T4" fmla="*/ 407 w 670"/>
              <a:gd name="T5" fmla="*/ 509 h 594"/>
              <a:gd name="T6" fmla="*/ 511 w 670"/>
              <a:gd name="T7" fmla="*/ 423 h 594"/>
              <a:gd name="T8" fmla="*/ 670 w 670"/>
              <a:gd name="T9" fmla="*/ 468 h 594"/>
              <a:gd name="T10" fmla="*/ 534 w 670"/>
              <a:gd name="T11" fmla="*/ 38 h 594"/>
              <a:gd name="T12" fmla="*/ 404 w 670"/>
              <a:gd name="T13" fmla="*/ 17 h 594"/>
              <a:gd name="T14" fmla="*/ 284 w 670"/>
              <a:gd name="T15" fmla="*/ 83 h 594"/>
              <a:gd name="T16" fmla="*/ 138 w 670"/>
              <a:gd name="T17" fmla="*/ 83 h 594"/>
              <a:gd name="T18" fmla="*/ 0 w 670"/>
              <a:gd name="T19" fmla="*/ 216 h 594"/>
              <a:gd name="T20" fmla="*/ 58 w 670"/>
              <a:gd name="T21" fmla="*/ 400 h 594"/>
              <a:gd name="T22" fmla="*/ 103 w 670"/>
              <a:gd name="T23" fmla="*/ 378 h 594"/>
              <a:gd name="T24" fmla="*/ 58 w 670"/>
              <a:gd name="T25" fmla="*/ 219 h 594"/>
              <a:gd name="T26" fmla="*/ 156 w 670"/>
              <a:gd name="T27" fmla="*/ 134 h 594"/>
              <a:gd name="T28" fmla="*/ 267 w 670"/>
              <a:gd name="T29" fmla="*/ 141 h 594"/>
              <a:gd name="T30" fmla="*/ 363 w 670"/>
              <a:gd name="T31" fmla="*/ 459 h 594"/>
              <a:gd name="T32" fmla="*/ 399 w 670"/>
              <a:gd name="T33" fmla="*/ 467 h 594"/>
              <a:gd name="T34" fmla="*/ 411 w 670"/>
              <a:gd name="T35" fmla="*/ 432 h 594"/>
              <a:gd name="T36" fmla="*/ 317 w 670"/>
              <a:gd name="T37" fmla="*/ 132 h 594"/>
              <a:gd name="T38" fmla="*/ 398 w 670"/>
              <a:gd name="T39" fmla="*/ 72 h 594"/>
              <a:gd name="T40" fmla="*/ 488 w 670"/>
              <a:gd name="T41" fmla="*/ 83 h 594"/>
              <a:gd name="T42" fmla="*/ 582 w 670"/>
              <a:gd name="T43" fmla="*/ 381 h 594"/>
              <a:gd name="T44" fmla="*/ 488 w 670"/>
              <a:gd name="T45" fmla="*/ 383 h 594"/>
              <a:gd name="T46" fmla="*/ 398 w 670"/>
              <a:gd name="T47" fmla="*/ 468 h 594"/>
              <a:gd name="T48" fmla="*/ 239 w 670"/>
              <a:gd name="T49" fmla="*/ 446 h 594"/>
              <a:gd name="T50" fmla="*/ 135 w 670"/>
              <a:gd name="T51" fmla="*/ 497 h 594"/>
              <a:gd name="T52" fmla="*/ 103 w 670"/>
              <a:gd name="T53" fmla="*/ 378 h 594"/>
              <a:gd name="T54" fmla="*/ 58 w 670"/>
              <a:gd name="T55" fmla="*/ 400 h 594"/>
              <a:gd name="T56" fmla="*/ 117 w 670"/>
              <a:gd name="T57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0" h="594">
                <a:moveTo>
                  <a:pt x="117" y="594"/>
                </a:moveTo>
                <a:cubicBezTo>
                  <a:pt x="123" y="594"/>
                  <a:pt x="146" y="515"/>
                  <a:pt x="239" y="491"/>
                </a:cubicBezTo>
                <a:cubicBezTo>
                  <a:pt x="286" y="478"/>
                  <a:pt x="399" y="512"/>
                  <a:pt x="407" y="509"/>
                </a:cubicBezTo>
                <a:cubicBezTo>
                  <a:pt x="413" y="509"/>
                  <a:pt x="443" y="436"/>
                  <a:pt x="511" y="423"/>
                </a:cubicBezTo>
                <a:cubicBezTo>
                  <a:pt x="579" y="410"/>
                  <a:pt x="669" y="464"/>
                  <a:pt x="670" y="468"/>
                </a:cubicBezTo>
                <a:cubicBezTo>
                  <a:pt x="602" y="253"/>
                  <a:pt x="535" y="38"/>
                  <a:pt x="534" y="38"/>
                </a:cubicBezTo>
                <a:cubicBezTo>
                  <a:pt x="533" y="38"/>
                  <a:pt x="473" y="0"/>
                  <a:pt x="404" y="17"/>
                </a:cubicBezTo>
                <a:cubicBezTo>
                  <a:pt x="335" y="34"/>
                  <a:pt x="297" y="77"/>
                  <a:pt x="284" y="83"/>
                </a:cubicBezTo>
                <a:cubicBezTo>
                  <a:pt x="282" y="87"/>
                  <a:pt x="186" y="71"/>
                  <a:pt x="138" y="83"/>
                </a:cubicBezTo>
                <a:cubicBezTo>
                  <a:pt x="90" y="95"/>
                  <a:pt x="13" y="163"/>
                  <a:pt x="0" y="216"/>
                </a:cubicBezTo>
                <a:lnTo>
                  <a:pt x="58" y="400"/>
                </a:lnTo>
                <a:lnTo>
                  <a:pt x="103" y="378"/>
                </a:lnTo>
                <a:cubicBezTo>
                  <a:pt x="103" y="378"/>
                  <a:pt x="49" y="260"/>
                  <a:pt x="58" y="219"/>
                </a:cubicBezTo>
                <a:cubicBezTo>
                  <a:pt x="59" y="219"/>
                  <a:pt x="86" y="149"/>
                  <a:pt x="156" y="134"/>
                </a:cubicBezTo>
                <a:cubicBezTo>
                  <a:pt x="241" y="118"/>
                  <a:pt x="272" y="150"/>
                  <a:pt x="267" y="141"/>
                </a:cubicBezTo>
                <a:cubicBezTo>
                  <a:pt x="317" y="306"/>
                  <a:pt x="363" y="459"/>
                  <a:pt x="363" y="459"/>
                </a:cubicBezTo>
                <a:lnTo>
                  <a:pt x="399" y="467"/>
                </a:lnTo>
                <a:lnTo>
                  <a:pt x="411" y="432"/>
                </a:lnTo>
                <a:cubicBezTo>
                  <a:pt x="411" y="432"/>
                  <a:pt x="319" y="192"/>
                  <a:pt x="317" y="132"/>
                </a:cubicBezTo>
                <a:cubicBezTo>
                  <a:pt x="318" y="117"/>
                  <a:pt x="344" y="87"/>
                  <a:pt x="398" y="72"/>
                </a:cubicBezTo>
                <a:cubicBezTo>
                  <a:pt x="452" y="57"/>
                  <a:pt x="489" y="80"/>
                  <a:pt x="488" y="83"/>
                </a:cubicBezTo>
                <a:cubicBezTo>
                  <a:pt x="519" y="136"/>
                  <a:pt x="567" y="333"/>
                  <a:pt x="582" y="381"/>
                </a:cubicBezTo>
                <a:cubicBezTo>
                  <a:pt x="577" y="386"/>
                  <a:pt x="520" y="367"/>
                  <a:pt x="488" y="383"/>
                </a:cubicBezTo>
                <a:cubicBezTo>
                  <a:pt x="393" y="416"/>
                  <a:pt x="416" y="443"/>
                  <a:pt x="398" y="468"/>
                </a:cubicBezTo>
                <a:cubicBezTo>
                  <a:pt x="357" y="453"/>
                  <a:pt x="311" y="434"/>
                  <a:pt x="239" y="446"/>
                </a:cubicBezTo>
                <a:cubicBezTo>
                  <a:pt x="167" y="458"/>
                  <a:pt x="158" y="508"/>
                  <a:pt x="135" y="497"/>
                </a:cubicBezTo>
                <a:lnTo>
                  <a:pt x="103" y="378"/>
                </a:lnTo>
                <a:lnTo>
                  <a:pt x="58" y="400"/>
                </a:lnTo>
                <a:cubicBezTo>
                  <a:pt x="58" y="400"/>
                  <a:pt x="117" y="594"/>
                  <a:pt x="117" y="59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6EB2177-3B52-4B88-9665-53B69AC86B6F}"/>
              </a:ext>
            </a:extLst>
          </p:cNvPr>
          <p:cNvSpPr/>
          <p:nvPr/>
        </p:nvSpPr>
        <p:spPr bwMode="auto">
          <a:xfrm>
            <a:off x="3800745" y="3400442"/>
            <a:ext cx="4320480" cy="1918768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星: 16 pt 15">
            <a:extLst>
              <a:ext uri="{FF2B5EF4-FFF2-40B4-BE49-F238E27FC236}">
                <a16:creationId xmlns:a16="http://schemas.microsoft.com/office/drawing/2014/main" id="{47A09183-B69E-48F3-8387-541E1E375F3B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1236ED9-8472-449E-AD11-11CB7D94B49B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6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AA31733-0F33-4586-902B-D7822F86E015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AB5EEE-7860-4BCA-B975-B9FDD0D30D9F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4" name="Freeform 212">
            <a:extLst>
              <a:ext uri="{FF2B5EF4-FFF2-40B4-BE49-F238E27FC236}">
                <a16:creationId xmlns:a16="http://schemas.microsoft.com/office/drawing/2014/main" id="{AF114D73-2799-4D7A-8C89-3233991A263D}"/>
              </a:ext>
            </a:extLst>
          </p:cNvPr>
          <p:cNvSpPr>
            <a:spLocks/>
          </p:cNvSpPr>
          <p:nvPr/>
        </p:nvSpPr>
        <p:spPr bwMode="auto">
          <a:xfrm>
            <a:off x="4211000" y="2123855"/>
            <a:ext cx="3469946" cy="3073568"/>
          </a:xfrm>
          <a:custGeom>
            <a:avLst/>
            <a:gdLst>
              <a:gd name="T0" fmla="*/ 117 w 670"/>
              <a:gd name="T1" fmla="*/ 594 h 594"/>
              <a:gd name="T2" fmla="*/ 239 w 670"/>
              <a:gd name="T3" fmla="*/ 491 h 594"/>
              <a:gd name="T4" fmla="*/ 407 w 670"/>
              <a:gd name="T5" fmla="*/ 509 h 594"/>
              <a:gd name="T6" fmla="*/ 511 w 670"/>
              <a:gd name="T7" fmla="*/ 423 h 594"/>
              <a:gd name="T8" fmla="*/ 670 w 670"/>
              <a:gd name="T9" fmla="*/ 468 h 594"/>
              <a:gd name="T10" fmla="*/ 534 w 670"/>
              <a:gd name="T11" fmla="*/ 38 h 594"/>
              <a:gd name="T12" fmla="*/ 404 w 670"/>
              <a:gd name="T13" fmla="*/ 17 h 594"/>
              <a:gd name="T14" fmla="*/ 284 w 670"/>
              <a:gd name="T15" fmla="*/ 83 h 594"/>
              <a:gd name="T16" fmla="*/ 138 w 670"/>
              <a:gd name="T17" fmla="*/ 83 h 594"/>
              <a:gd name="T18" fmla="*/ 0 w 670"/>
              <a:gd name="T19" fmla="*/ 216 h 594"/>
              <a:gd name="T20" fmla="*/ 58 w 670"/>
              <a:gd name="T21" fmla="*/ 400 h 594"/>
              <a:gd name="T22" fmla="*/ 103 w 670"/>
              <a:gd name="T23" fmla="*/ 378 h 594"/>
              <a:gd name="T24" fmla="*/ 58 w 670"/>
              <a:gd name="T25" fmla="*/ 219 h 594"/>
              <a:gd name="T26" fmla="*/ 156 w 670"/>
              <a:gd name="T27" fmla="*/ 134 h 594"/>
              <a:gd name="T28" fmla="*/ 267 w 670"/>
              <a:gd name="T29" fmla="*/ 141 h 594"/>
              <a:gd name="T30" fmla="*/ 363 w 670"/>
              <a:gd name="T31" fmla="*/ 459 h 594"/>
              <a:gd name="T32" fmla="*/ 399 w 670"/>
              <a:gd name="T33" fmla="*/ 467 h 594"/>
              <a:gd name="T34" fmla="*/ 411 w 670"/>
              <a:gd name="T35" fmla="*/ 432 h 594"/>
              <a:gd name="T36" fmla="*/ 317 w 670"/>
              <a:gd name="T37" fmla="*/ 132 h 594"/>
              <a:gd name="T38" fmla="*/ 398 w 670"/>
              <a:gd name="T39" fmla="*/ 72 h 594"/>
              <a:gd name="T40" fmla="*/ 488 w 670"/>
              <a:gd name="T41" fmla="*/ 83 h 594"/>
              <a:gd name="T42" fmla="*/ 582 w 670"/>
              <a:gd name="T43" fmla="*/ 381 h 594"/>
              <a:gd name="T44" fmla="*/ 488 w 670"/>
              <a:gd name="T45" fmla="*/ 383 h 594"/>
              <a:gd name="T46" fmla="*/ 398 w 670"/>
              <a:gd name="T47" fmla="*/ 468 h 594"/>
              <a:gd name="T48" fmla="*/ 239 w 670"/>
              <a:gd name="T49" fmla="*/ 446 h 594"/>
              <a:gd name="T50" fmla="*/ 135 w 670"/>
              <a:gd name="T51" fmla="*/ 497 h 594"/>
              <a:gd name="T52" fmla="*/ 103 w 670"/>
              <a:gd name="T53" fmla="*/ 378 h 594"/>
              <a:gd name="T54" fmla="*/ 58 w 670"/>
              <a:gd name="T55" fmla="*/ 400 h 594"/>
              <a:gd name="T56" fmla="*/ 117 w 670"/>
              <a:gd name="T57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70" h="594">
                <a:moveTo>
                  <a:pt x="117" y="594"/>
                </a:moveTo>
                <a:cubicBezTo>
                  <a:pt x="123" y="594"/>
                  <a:pt x="146" y="515"/>
                  <a:pt x="239" y="491"/>
                </a:cubicBezTo>
                <a:cubicBezTo>
                  <a:pt x="286" y="478"/>
                  <a:pt x="399" y="512"/>
                  <a:pt x="407" y="509"/>
                </a:cubicBezTo>
                <a:cubicBezTo>
                  <a:pt x="413" y="509"/>
                  <a:pt x="443" y="436"/>
                  <a:pt x="511" y="423"/>
                </a:cubicBezTo>
                <a:cubicBezTo>
                  <a:pt x="579" y="410"/>
                  <a:pt x="669" y="464"/>
                  <a:pt x="670" y="468"/>
                </a:cubicBezTo>
                <a:cubicBezTo>
                  <a:pt x="602" y="253"/>
                  <a:pt x="535" y="38"/>
                  <a:pt x="534" y="38"/>
                </a:cubicBezTo>
                <a:cubicBezTo>
                  <a:pt x="533" y="38"/>
                  <a:pt x="473" y="0"/>
                  <a:pt x="404" y="17"/>
                </a:cubicBezTo>
                <a:cubicBezTo>
                  <a:pt x="335" y="34"/>
                  <a:pt x="297" y="77"/>
                  <a:pt x="284" y="83"/>
                </a:cubicBezTo>
                <a:cubicBezTo>
                  <a:pt x="282" y="87"/>
                  <a:pt x="186" y="71"/>
                  <a:pt x="138" y="83"/>
                </a:cubicBezTo>
                <a:cubicBezTo>
                  <a:pt x="90" y="95"/>
                  <a:pt x="13" y="163"/>
                  <a:pt x="0" y="216"/>
                </a:cubicBezTo>
                <a:lnTo>
                  <a:pt x="58" y="400"/>
                </a:lnTo>
                <a:lnTo>
                  <a:pt x="103" y="378"/>
                </a:lnTo>
                <a:cubicBezTo>
                  <a:pt x="103" y="378"/>
                  <a:pt x="49" y="260"/>
                  <a:pt x="58" y="219"/>
                </a:cubicBezTo>
                <a:cubicBezTo>
                  <a:pt x="59" y="219"/>
                  <a:pt x="86" y="149"/>
                  <a:pt x="156" y="134"/>
                </a:cubicBezTo>
                <a:cubicBezTo>
                  <a:pt x="241" y="118"/>
                  <a:pt x="272" y="150"/>
                  <a:pt x="267" y="141"/>
                </a:cubicBezTo>
                <a:cubicBezTo>
                  <a:pt x="317" y="306"/>
                  <a:pt x="363" y="459"/>
                  <a:pt x="363" y="459"/>
                </a:cubicBezTo>
                <a:lnTo>
                  <a:pt x="399" y="467"/>
                </a:lnTo>
                <a:lnTo>
                  <a:pt x="411" y="432"/>
                </a:lnTo>
                <a:cubicBezTo>
                  <a:pt x="411" y="432"/>
                  <a:pt x="319" y="192"/>
                  <a:pt x="317" y="132"/>
                </a:cubicBezTo>
                <a:cubicBezTo>
                  <a:pt x="318" y="117"/>
                  <a:pt x="344" y="87"/>
                  <a:pt x="398" y="72"/>
                </a:cubicBezTo>
                <a:cubicBezTo>
                  <a:pt x="452" y="57"/>
                  <a:pt x="489" y="80"/>
                  <a:pt x="488" y="83"/>
                </a:cubicBezTo>
                <a:cubicBezTo>
                  <a:pt x="519" y="136"/>
                  <a:pt x="567" y="333"/>
                  <a:pt x="582" y="381"/>
                </a:cubicBezTo>
                <a:cubicBezTo>
                  <a:pt x="577" y="386"/>
                  <a:pt x="520" y="367"/>
                  <a:pt x="488" y="383"/>
                </a:cubicBezTo>
                <a:cubicBezTo>
                  <a:pt x="393" y="416"/>
                  <a:pt x="416" y="443"/>
                  <a:pt x="398" y="468"/>
                </a:cubicBezTo>
                <a:cubicBezTo>
                  <a:pt x="357" y="453"/>
                  <a:pt x="311" y="434"/>
                  <a:pt x="239" y="446"/>
                </a:cubicBezTo>
                <a:cubicBezTo>
                  <a:pt x="167" y="458"/>
                  <a:pt x="158" y="508"/>
                  <a:pt x="135" y="497"/>
                </a:cubicBezTo>
                <a:lnTo>
                  <a:pt x="103" y="378"/>
                </a:lnTo>
                <a:lnTo>
                  <a:pt x="58" y="400"/>
                </a:lnTo>
                <a:cubicBezTo>
                  <a:pt x="58" y="400"/>
                  <a:pt x="117" y="594"/>
                  <a:pt x="117" y="59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75994BC-48F1-4B97-8437-D410FF0375F6}"/>
              </a:ext>
            </a:extLst>
          </p:cNvPr>
          <p:cNvSpPr txBox="1"/>
          <p:nvPr/>
        </p:nvSpPr>
        <p:spPr>
          <a:xfrm>
            <a:off x="5234229" y="572425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図書館</a:t>
            </a:r>
          </a:p>
        </p:txBody>
      </p:sp>
      <p:sp>
        <p:nvSpPr>
          <p:cNvPr id="17" name="星: 16 pt 16">
            <a:extLst>
              <a:ext uri="{FF2B5EF4-FFF2-40B4-BE49-F238E27FC236}">
                <a16:creationId xmlns:a16="http://schemas.microsoft.com/office/drawing/2014/main" id="{93433844-13CC-496F-92F4-0CB7EDAC014C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171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0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196FF3-1E29-487E-8329-0A9C5FE980D2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338922-4750-4D2F-9075-4D3DA9E15256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9C4D36F9-B0C0-4E35-B950-79817897FFCB}"/>
              </a:ext>
            </a:extLst>
          </p:cNvPr>
          <p:cNvSpPr>
            <a:spLocks/>
          </p:cNvSpPr>
          <p:nvPr/>
        </p:nvSpPr>
        <p:spPr bwMode="auto">
          <a:xfrm>
            <a:off x="4316997" y="1949690"/>
            <a:ext cx="3257951" cy="3247733"/>
          </a:xfrm>
          <a:custGeom>
            <a:avLst/>
            <a:gdLst>
              <a:gd name="connsiteX0" fmla="*/ 98273 w 920462"/>
              <a:gd name="connsiteY0" fmla="*/ 523115 h 917575"/>
              <a:gd name="connsiteX1" fmla="*/ 140906 w 920462"/>
              <a:gd name="connsiteY1" fmla="*/ 562996 h 917575"/>
              <a:gd name="connsiteX2" fmla="*/ 65756 w 920462"/>
              <a:gd name="connsiteY2" fmla="*/ 671038 h 917575"/>
              <a:gd name="connsiteX3" fmla="*/ 451622 w 920462"/>
              <a:gd name="connsiteY3" fmla="*/ 867543 h 917575"/>
              <a:gd name="connsiteX4" fmla="*/ 864946 w 920462"/>
              <a:gd name="connsiteY4" fmla="*/ 677564 h 917575"/>
              <a:gd name="connsiteX5" fmla="*/ 786906 w 920462"/>
              <a:gd name="connsiteY5" fmla="*/ 561546 h 917575"/>
              <a:gd name="connsiteX6" fmla="*/ 836043 w 920462"/>
              <a:gd name="connsiteY6" fmla="*/ 523115 h 917575"/>
              <a:gd name="connsiteX7" fmla="*/ 917696 w 920462"/>
              <a:gd name="connsiteY7" fmla="*/ 703668 h 917575"/>
              <a:gd name="connsiteX8" fmla="*/ 442228 w 920462"/>
              <a:gd name="connsiteY8" fmla="*/ 917575 h 917575"/>
              <a:gd name="connsiteX9" fmla="*/ 0 w 920462"/>
              <a:gd name="connsiteY9" fmla="*/ 671038 h 917575"/>
              <a:gd name="connsiteX10" fmla="*/ 98273 w 920462"/>
              <a:gd name="connsiteY10" fmla="*/ 523115 h 917575"/>
              <a:gd name="connsiteX11" fmla="*/ 619114 w 920462"/>
              <a:gd name="connsiteY11" fmla="*/ 96491 h 917575"/>
              <a:gd name="connsiteX12" fmla="*/ 673688 w 920462"/>
              <a:gd name="connsiteY12" fmla="*/ 123800 h 917575"/>
              <a:gd name="connsiteX13" fmla="*/ 604561 w 920462"/>
              <a:gd name="connsiteY13" fmla="*/ 304645 h 917575"/>
              <a:gd name="connsiteX14" fmla="*/ 746454 w 920462"/>
              <a:gd name="connsiteY14" fmla="*/ 555885 h 917575"/>
              <a:gd name="connsiteX15" fmla="*/ 673688 w 920462"/>
              <a:gd name="connsiteY15" fmla="*/ 798023 h 917575"/>
              <a:gd name="connsiteX16" fmla="*/ 631848 w 920462"/>
              <a:gd name="connsiteY16" fmla="*/ 761612 h 917575"/>
              <a:gd name="connsiteX17" fmla="*/ 691880 w 920462"/>
              <a:gd name="connsiteY17" fmla="*/ 579553 h 917575"/>
              <a:gd name="connsiteX18" fmla="*/ 548168 w 920462"/>
              <a:gd name="connsiteY18" fmla="*/ 322851 h 917575"/>
              <a:gd name="connsiteX19" fmla="*/ 619114 w 920462"/>
              <a:gd name="connsiteY19" fmla="*/ 96491 h 917575"/>
              <a:gd name="connsiteX20" fmla="*/ 220116 w 920462"/>
              <a:gd name="connsiteY20" fmla="*/ 96491 h 917575"/>
              <a:gd name="connsiteX21" fmla="*/ 261349 w 920462"/>
              <a:gd name="connsiteY21" fmla="*/ 137758 h 917575"/>
              <a:gd name="connsiteX22" fmla="*/ 206169 w 920462"/>
              <a:gd name="connsiteY22" fmla="*/ 313748 h 917575"/>
              <a:gd name="connsiteX23" fmla="*/ 353519 w 920462"/>
              <a:gd name="connsiteY23" fmla="*/ 563168 h 917575"/>
              <a:gd name="connsiteX24" fmla="*/ 288636 w 920462"/>
              <a:gd name="connsiteY24" fmla="*/ 798023 h 917575"/>
              <a:gd name="connsiteX25" fmla="*/ 242552 w 920462"/>
              <a:gd name="connsiteY25" fmla="*/ 748867 h 917575"/>
              <a:gd name="connsiteX26" fmla="*/ 293487 w 920462"/>
              <a:gd name="connsiteY26" fmla="*/ 559527 h 917575"/>
              <a:gd name="connsiteX27" fmla="*/ 151595 w 920462"/>
              <a:gd name="connsiteY27" fmla="*/ 316175 h 917575"/>
              <a:gd name="connsiteX28" fmla="*/ 220116 w 920462"/>
              <a:gd name="connsiteY28" fmla="*/ 96491 h 917575"/>
              <a:gd name="connsiteX29" fmla="*/ 412339 w 920462"/>
              <a:gd name="connsiteY29" fmla="*/ 0 h 917575"/>
              <a:gd name="connsiteX30" fmla="*/ 467519 w 920462"/>
              <a:gd name="connsiteY30" fmla="*/ 27309 h 917575"/>
              <a:gd name="connsiteX31" fmla="*/ 397179 w 920462"/>
              <a:gd name="connsiteY31" fmla="*/ 230001 h 917575"/>
              <a:gd name="connsiteX32" fmla="*/ 553625 w 920462"/>
              <a:gd name="connsiteY32" fmla="*/ 524936 h 917575"/>
              <a:gd name="connsiteX33" fmla="*/ 467519 w 920462"/>
              <a:gd name="connsiteY33" fmla="*/ 798023 h 917575"/>
              <a:gd name="connsiteX34" fmla="*/ 426285 w 920462"/>
              <a:gd name="connsiteY34" fmla="*/ 756757 h 917575"/>
              <a:gd name="connsiteX35" fmla="*/ 502689 w 920462"/>
              <a:gd name="connsiteY35" fmla="*/ 543141 h 917575"/>
              <a:gd name="connsiteX36" fmla="*/ 338967 w 920462"/>
              <a:gd name="connsiteY36" fmla="*/ 240924 h 917575"/>
              <a:gd name="connsiteX37" fmla="*/ 412339 w 920462"/>
              <a:gd name="connsiteY37" fmla="*/ 0 h 9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920462" h="917575">
                <a:moveTo>
                  <a:pt x="98273" y="523115"/>
                </a:moveTo>
                <a:lnTo>
                  <a:pt x="140906" y="562996"/>
                </a:lnTo>
                <a:cubicBezTo>
                  <a:pt x="140906" y="562996"/>
                  <a:pt x="61420" y="599252"/>
                  <a:pt x="65756" y="671038"/>
                </a:cubicBezTo>
                <a:cubicBezTo>
                  <a:pt x="70092" y="742824"/>
                  <a:pt x="137293" y="845064"/>
                  <a:pt x="451622" y="867543"/>
                </a:cubicBezTo>
                <a:cubicBezTo>
                  <a:pt x="774622" y="845064"/>
                  <a:pt x="863501" y="752975"/>
                  <a:pt x="864946" y="677564"/>
                </a:cubicBezTo>
                <a:cubicBezTo>
                  <a:pt x="866392" y="602152"/>
                  <a:pt x="786906" y="560096"/>
                  <a:pt x="786906" y="561546"/>
                </a:cubicBezTo>
                <a:cubicBezTo>
                  <a:pt x="786906" y="561546"/>
                  <a:pt x="836043" y="523115"/>
                  <a:pt x="836043" y="523115"/>
                </a:cubicBezTo>
                <a:cubicBezTo>
                  <a:pt x="866392" y="541243"/>
                  <a:pt x="935038" y="610128"/>
                  <a:pt x="917696" y="703668"/>
                </a:cubicBezTo>
                <a:cubicBezTo>
                  <a:pt x="900354" y="797207"/>
                  <a:pt x="775345" y="911049"/>
                  <a:pt x="442228" y="917575"/>
                </a:cubicBezTo>
                <a:cubicBezTo>
                  <a:pt x="101886" y="915400"/>
                  <a:pt x="2168" y="757326"/>
                  <a:pt x="0" y="671038"/>
                </a:cubicBezTo>
                <a:cubicBezTo>
                  <a:pt x="3613" y="573148"/>
                  <a:pt x="75150" y="541243"/>
                  <a:pt x="98273" y="523115"/>
                </a:cubicBezTo>
                <a:close/>
                <a:moveTo>
                  <a:pt x="619114" y="96491"/>
                </a:moveTo>
                <a:lnTo>
                  <a:pt x="673688" y="123800"/>
                </a:lnTo>
                <a:cubicBezTo>
                  <a:pt x="668837" y="158391"/>
                  <a:pt x="611838" y="219077"/>
                  <a:pt x="604561" y="304645"/>
                </a:cubicBezTo>
                <a:cubicBezTo>
                  <a:pt x="597284" y="390212"/>
                  <a:pt x="732507" y="473352"/>
                  <a:pt x="746454" y="555885"/>
                </a:cubicBezTo>
                <a:cubicBezTo>
                  <a:pt x="757975" y="637812"/>
                  <a:pt x="693092" y="763432"/>
                  <a:pt x="673688" y="798023"/>
                </a:cubicBezTo>
                <a:lnTo>
                  <a:pt x="631848" y="761612"/>
                </a:lnTo>
                <a:cubicBezTo>
                  <a:pt x="631848" y="761612"/>
                  <a:pt x="703401" y="646308"/>
                  <a:pt x="691880" y="579553"/>
                </a:cubicBezTo>
                <a:cubicBezTo>
                  <a:pt x="680359" y="512798"/>
                  <a:pt x="559689" y="407811"/>
                  <a:pt x="548168" y="322851"/>
                </a:cubicBezTo>
                <a:cubicBezTo>
                  <a:pt x="536040" y="242138"/>
                  <a:pt x="598497" y="129869"/>
                  <a:pt x="619114" y="96491"/>
                </a:cubicBezTo>
                <a:close/>
                <a:moveTo>
                  <a:pt x="220116" y="96491"/>
                </a:moveTo>
                <a:lnTo>
                  <a:pt x="261349" y="137758"/>
                </a:lnTo>
                <a:cubicBezTo>
                  <a:pt x="258924" y="169921"/>
                  <a:pt x="192222" y="233642"/>
                  <a:pt x="206169" y="313748"/>
                </a:cubicBezTo>
                <a:cubicBezTo>
                  <a:pt x="220116" y="393853"/>
                  <a:pt x="333509" y="444830"/>
                  <a:pt x="353519" y="563168"/>
                </a:cubicBezTo>
                <a:cubicBezTo>
                  <a:pt x="367466" y="643880"/>
                  <a:pt x="306828" y="767073"/>
                  <a:pt x="288636" y="798023"/>
                </a:cubicBezTo>
                <a:lnTo>
                  <a:pt x="242552" y="748867"/>
                </a:lnTo>
                <a:cubicBezTo>
                  <a:pt x="242552" y="748867"/>
                  <a:pt x="306221" y="648735"/>
                  <a:pt x="293487" y="559527"/>
                </a:cubicBezTo>
                <a:cubicBezTo>
                  <a:pt x="280754" y="470318"/>
                  <a:pt x="173424" y="428445"/>
                  <a:pt x="151595" y="316175"/>
                </a:cubicBezTo>
                <a:cubicBezTo>
                  <a:pt x="129765" y="203906"/>
                  <a:pt x="201924" y="126227"/>
                  <a:pt x="220116" y="96491"/>
                </a:cubicBezTo>
                <a:close/>
                <a:moveTo>
                  <a:pt x="412339" y="0"/>
                </a:moveTo>
                <a:lnTo>
                  <a:pt x="467519" y="27309"/>
                </a:lnTo>
                <a:cubicBezTo>
                  <a:pt x="465094" y="68576"/>
                  <a:pt x="381413" y="133510"/>
                  <a:pt x="397179" y="230001"/>
                </a:cubicBezTo>
                <a:cubicBezTo>
                  <a:pt x="412945" y="326492"/>
                  <a:pt x="517242" y="392033"/>
                  <a:pt x="553625" y="524936"/>
                </a:cubicBezTo>
                <a:cubicBezTo>
                  <a:pt x="590008" y="657838"/>
                  <a:pt x="488743" y="759184"/>
                  <a:pt x="467519" y="798023"/>
                </a:cubicBezTo>
                <a:lnTo>
                  <a:pt x="426285" y="756757"/>
                </a:lnTo>
                <a:cubicBezTo>
                  <a:pt x="443264" y="722166"/>
                  <a:pt x="529976" y="619606"/>
                  <a:pt x="502689" y="543141"/>
                </a:cubicBezTo>
                <a:cubicBezTo>
                  <a:pt x="475402" y="466677"/>
                  <a:pt x="354733" y="339236"/>
                  <a:pt x="338967" y="240924"/>
                </a:cubicBezTo>
                <a:cubicBezTo>
                  <a:pt x="323807" y="150502"/>
                  <a:pt x="391115" y="35805"/>
                  <a:pt x="41233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AD6D3BC-CCD5-4474-936B-315CC10574AD}"/>
              </a:ext>
            </a:extLst>
          </p:cNvPr>
          <p:cNvSpPr/>
          <p:nvPr/>
        </p:nvSpPr>
        <p:spPr bwMode="auto">
          <a:xfrm>
            <a:off x="3800745" y="3400442"/>
            <a:ext cx="4320480" cy="1918768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: 16 pt 11">
            <a:extLst>
              <a:ext uri="{FF2B5EF4-FFF2-40B4-BE49-F238E27FC236}">
                <a16:creationId xmlns:a16="http://schemas.microsoft.com/office/drawing/2014/main" id="{CA9E1864-754E-460E-9B58-FB568A20FF47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289B310-CC31-45D0-B5E1-C33C6711EE2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4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35BE7E6-DCEE-4877-AF55-3CA58D5D5889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4E3F434-71AF-4826-AA9A-9A5E49E65E98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4287306-6558-417D-96F0-225B6D496F7C}"/>
              </a:ext>
            </a:extLst>
          </p:cNvPr>
          <p:cNvSpPr txBox="1"/>
          <p:nvPr/>
        </p:nvSpPr>
        <p:spPr>
          <a:xfrm>
            <a:off x="5490710" y="572425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温泉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72E42E1F-3A50-40CF-9ADB-C4B6BF8BC4DB}"/>
              </a:ext>
            </a:extLst>
          </p:cNvPr>
          <p:cNvSpPr>
            <a:spLocks/>
          </p:cNvSpPr>
          <p:nvPr/>
        </p:nvSpPr>
        <p:spPr bwMode="auto">
          <a:xfrm>
            <a:off x="4316997" y="1949690"/>
            <a:ext cx="3257951" cy="3247733"/>
          </a:xfrm>
          <a:custGeom>
            <a:avLst/>
            <a:gdLst>
              <a:gd name="connsiteX0" fmla="*/ 98273 w 920462"/>
              <a:gd name="connsiteY0" fmla="*/ 523115 h 917575"/>
              <a:gd name="connsiteX1" fmla="*/ 140906 w 920462"/>
              <a:gd name="connsiteY1" fmla="*/ 562996 h 917575"/>
              <a:gd name="connsiteX2" fmla="*/ 65756 w 920462"/>
              <a:gd name="connsiteY2" fmla="*/ 671038 h 917575"/>
              <a:gd name="connsiteX3" fmla="*/ 451622 w 920462"/>
              <a:gd name="connsiteY3" fmla="*/ 867543 h 917575"/>
              <a:gd name="connsiteX4" fmla="*/ 864946 w 920462"/>
              <a:gd name="connsiteY4" fmla="*/ 677564 h 917575"/>
              <a:gd name="connsiteX5" fmla="*/ 786906 w 920462"/>
              <a:gd name="connsiteY5" fmla="*/ 561546 h 917575"/>
              <a:gd name="connsiteX6" fmla="*/ 836043 w 920462"/>
              <a:gd name="connsiteY6" fmla="*/ 523115 h 917575"/>
              <a:gd name="connsiteX7" fmla="*/ 917696 w 920462"/>
              <a:gd name="connsiteY7" fmla="*/ 703668 h 917575"/>
              <a:gd name="connsiteX8" fmla="*/ 442228 w 920462"/>
              <a:gd name="connsiteY8" fmla="*/ 917575 h 917575"/>
              <a:gd name="connsiteX9" fmla="*/ 0 w 920462"/>
              <a:gd name="connsiteY9" fmla="*/ 671038 h 917575"/>
              <a:gd name="connsiteX10" fmla="*/ 98273 w 920462"/>
              <a:gd name="connsiteY10" fmla="*/ 523115 h 917575"/>
              <a:gd name="connsiteX11" fmla="*/ 619114 w 920462"/>
              <a:gd name="connsiteY11" fmla="*/ 96491 h 917575"/>
              <a:gd name="connsiteX12" fmla="*/ 673688 w 920462"/>
              <a:gd name="connsiteY12" fmla="*/ 123800 h 917575"/>
              <a:gd name="connsiteX13" fmla="*/ 604561 w 920462"/>
              <a:gd name="connsiteY13" fmla="*/ 304645 h 917575"/>
              <a:gd name="connsiteX14" fmla="*/ 746454 w 920462"/>
              <a:gd name="connsiteY14" fmla="*/ 555885 h 917575"/>
              <a:gd name="connsiteX15" fmla="*/ 673688 w 920462"/>
              <a:gd name="connsiteY15" fmla="*/ 798023 h 917575"/>
              <a:gd name="connsiteX16" fmla="*/ 631848 w 920462"/>
              <a:gd name="connsiteY16" fmla="*/ 761612 h 917575"/>
              <a:gd name="connsiteX17" fmla="*/ 691880 w 920462"/>
              <a:gd name="connsiteY17" fmla="*/ 579553 h 917575"/>
              <a:gd name="connsiteX18" fmla="*/ 548168 w 920462"/>
              <a:gd name="connsiteY18" fmla="*/ 322851 h 917575"/>
              <a:gd name="connsiteX19" fmla="*/ 619114 w 920462"/>
              <a:gd name="connsiteY19" fmla="*/ 96491 h 917575"/>
              <a:gd name="connsiteX20" fmla="*/ 220116 w 920462"/>
              <a:gd name="connsiteY20" fmla="*/ 96491 h 917575"/>
              <a:gd name="connsiteX21" fmla="*/ 261349 w 920462"/>
              <a:gd name="connsiteY21" fmla="*/ 137758 h 917575"/>
              <a:gd name="connsiteX22" fmla="*/ 206169 w 920462"/>
              <a:gd name="connsiteY22" fmla="*/ 313748 h 917575"/>
              <a:gd name="connsiteX23" fmla="*/ 353519 w 920462"/>
              <a:gd name="connsiteY23" fmla="*/ 563168 h 917575"/>
              <a:gd name="connsiteX24" fmla="*/ 288636 w 920462"/>
              <a:gd name="connsiteY24" fmla="*/ 798023 h 917575"/>
              <a:gd name="connsiteX25" fmla="*/ 242552 w 920462"/>
              <a:gd name="connsiteY25" fmla="*/ 748867 h 917575"/>
              <a:gd name="connsiteX26" fmla="*/ 293487 w 920462"/>
              <a:gd name="connsiteY26" fmla="*/ 559527 h 917575"/>
              <a:gd name="connsiteX27" fmla="*/ 151595 w 920462"/>
              <a:gd name="connsiteY27" fmla="*/ 316175 h 917575"/>
              <a:gd name="connsiteX28" fmla="*/ 220116 w 920462"/>
              <a:gd name="connsiteY28" fmla="*/ 96491 h 917575"/>
              <a:gd name="connsiteX29" fmla="*/ 412339 w 920462"/>
              <a:gd name="connsiteY29" fmla="*/ 0 h 917575"/>
              <a:gd name="connsiteX30" fmla="*/ 467519 w 920462"/>
              <a:gd name="connsiteY30" fmla="*/ 27309 h 917575"/>
              <a:gd name="connsiteX31" fmla="*/ 397179 w 920462"/>
              <a:gd name="connsiteY31" fmla="*/ 230001 h 917575"/>
              <a:gd name="connsiteX32" fmla="*/ 553625 w 920462"/>
              <a:gd name="connsiteY32" fmla="*/ 524936 h 917575"/>
              <a:gd name="connsiteX33" fmla="*/ 467519 w 920462"/>
              <a:gd name="connsiteY33" fmla="*/ 798023 h 917575"/>
              <a:gd name="connsiteX34" fmla="*/ 426285 w 920462"/>
              <a:gd name="connsiteY34" fmla="*/ 756757 h 917575"/>
              <a:gd name="connsiteX35" fmla="*/ 502689 w 920462"/>
              <a:gd name="connsiteY35" fmla="*/ 543141 h 917575"/>
              <a:gd name="connsiteX36" fmla="*/ 338967 w 920462"/>
              <a:gd name="connsiteY36" fmla="*/ 240924 h 917575"/>
              <a:gd name="connsiteX37" fmla="*/ 412339 w 920462"/>
              <a:gd name="connsiteY37" fmla="*/ 0 h 9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920462" h="917575">
                <a:moveTo>
                  <a:pt x="98273" y="523115"/>
                </a:moveTo>
                <a:lnTo>
                  <a:pt x="140906" y="562996"/>
                </a:lnTo>
                <a:cubicBezTo>
                  <a:pt x="140906" y="562996"/>
                  <a:pt x="61420" y="599252"/>
                  <a:pt x="65756" y="671038"/>
                </a:cubicBezTo>
                <a:cubicBezTo>
                  <a:pt x="70092" y="742824"/>
                  <a:pt x="137293" y="845064"/>
                  <a:pt x="451622" y="867543"/>
                </a:cubicBezTo>
                <a:cubicBezTo>
                  <a:pt x="774622" y="845064"/>
                  <a:pt x="863501" y="752975"/>
                  <a:pt x="864946" y="677564"/>
                </a:cubicBezTo>
                <a:cubicBezTo>
                  <a:pt x="866392" y="602152"/>
                  <a:pt x="786906" y="560096"/>
                  <a:pt x="786906" y="561546"/>
                </a:cubicBezTo>
                <a:cubicBezTo>
                  <a:pt x="786906" y="561546"/>
                  <a:pt x="836043" y="523115"/>
                  <a:pt x="836043" y="523115"/>
                </a:cubicBezTo>
                <a:cubicBezTo>
                  <a:pt x="866392" y="541243"/>
                  <a:pt x="935038" y="610128"/>
                  <a:pt x="917696" y="703668"/>
                </a:cubicBezTo>
                <a:cubicBezTo>
                  <a:pt x="900354" y="797207"/>
                  <a:pt x="775345" y="911049"/>
                  <a:pt x="442228" y="917575"/>
                </a:cubicBezTo>
                <a:cubicBezTo>
                  <a:pt x="101886" y="915400"/>
                  <a:pt x="2168" y="757326"/>
                  <a:pt x="0" y="671038"/>
                </a:cubicBezTo>
                <a:cubicBezTo>
                  <a:pt x="3613" y="573148"/>
                  <a:pt x="75150" y="541243"/>
                  <a:pt x="98273" y="523115"/>
                </a:cubicBezTo>
                <a:close/>
                <a:moveTo>
                  <a:pt x="619114" y="96491"/>
                </a:moveTo>
                <a:lnTo>
                  <a:pt x="673688" y="123800"/>
                </a:lnTo>
                <a:cubicBezTo>
                  <a:pt x="668837" y="158391"/>
                  <a:pt x="611838" y="219077"/>
                  <a:pt x="604561" y="304645"/>
                </a:cubicBezTo>
                <a:cubicBezTo>
                  <a:pt x="597284" y="390212"/>
                  <a:pt x="732507" y="473352"/>
                  <a:pt x="746454" y="555885"/>
                </a:cubicBezTo>
                <a:cubicBezTo>
                  <a:pt x="757975" y="637812"/>
                  <a:pt x="693092" y="763432"/>
                  <a:pt x="673688" y="798023"/>
                </a:cubicBezTo>
                <a:lnTo>
                  <a:pt x="631848" y="761612"/>
                </a:lnTo>
                <a:cubicBezTo>
                  <a:pt x="631848" y="761612"/>
                  <a:pt x="703401" y="646308"/>
                  <a:pt x="691880" y="579553"/>
                </a:cubicBezTo>
                <a:cubicBezTo>
                  <a:pt x="680359" y="512798"/>
                  <a:pt x="559689" y="407811"/>
                  <a:pt x="548168" y="322851"/>
                </a:cubicBezTo>
                <a:cubicBezTo>
                  <a:pt x="536040" y="242138"/>
                  <a:pt x="598497" y="129869"/>
                  <a:pt x="619114" y="96491"/>
                </a:cubicBezTo>
                <a:close/>
                <a:moveTo>
                  <a:pt x="220116" y="96491"/>
                </a:moveTo>
                <a:lnTo>
                  <a:pt x="261349" y="137758"/>
                </a:lnTo>
                <a:cubicBezTo>
                  <a:pt x="258924" y="169921"/>
                  <a:pt x="192222" y="233642"/>
                  <a:pt x="206169" y="313748"/>
                </a:cubicBezTo>
                <a:cubicBezTo>
                  <a:pt x="220116" y="393853"/>
                  <a:pt x="333509" y="444830"/>
                  <a:pt x="353519" y="563168"/>
                </a:cubicBezTo>
                <a:cubicBezTo>
                  <a:pt x="367466" y="643880"/>
                  <a:pt x="306828" y="767073"/>
                  <a:pt x="288636" y="798023"/>
                </a:cubicBezTo>
                <a:lnTo>
                  <a:pt x="242552" y="748867"/>
                </a:lnTo>
                <a:cubicBezTo>
                  <a:pt x="242552" y="748867"/>
                  <a:pt x="306221" y="648735"/>
                  <a:pt x="293487" y="559527"/>
                </a:cubicBezTo>
                <a:cubicBezTo>
                  <a:pt x="280754" y="470318"/>
                  <a:pt x="173424" y="428445"/>
                  <a:pt x="151595" y="316175"/>
                </a:cubicBezTo>
                <a:cubicBezTo>
                  <a:pt x="129765" y="203906"/>
                  <a:pt x="201924" y="126227"/>
                  <a:pt x="220116" y="96491"/>
                </a:cubicBezTo>
                <a:close/>
                <a:moveTo>
                  <a:pt x="412339" y="0"/>
                </a:moveTo>
                <a:lnTo>
                  <a:pt x="467519" y="27309"/>
                </a:lnTo>
                <a:cubicBezTo>
                  <a:pt x="465094" y="68576"/>
                  <a:pt x="381413" y="133510"/>
                  <a:pt x="397179" y="230001"/>
                </a:cubicBezTo>
                <a:cubicBezTo>
                  <a:pt x="412945" y="326492"/>
                  <a:pt x="517242" y="392033"/>
                  <a:pt x="553625" y="524936"/>
                </a:cubicBezTo>
                <a:cubicBezTo>
                  <a:pt x="590008" y="657838"/>
                  <a:pt x="488743" y="759184"/>
                  <a:pt x="467519" y="798023"/>
                </a:cubicBezTo>
                <a:lnTo>
                  <a:pt x="426285" y="756757"/>
                </a:lnTo>
                <a:cubicBezTo>
                  <a:pt x="443264" y="722166"/>
                  <a:pt x="529976" y="619606"/>
                  <a:pt x="502689" y="543141"/>
                </a:cubicBezTo>
                <a:cubicBezTo>
                  <a:pt x="475402" y="466677"/>
                  <a:pt x="354733" y="339236"/>
                  <a:pt x="338967" y="240924"/>
                </a:cubicBezTo>
                <a:cubicBezTo>
                  <a:pt x="323807" y="150502"/>
                  <a:pt x="391115" y="35805"/>
                  <a:pt x="412339" y="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9" name="星: 16 pt 18">
            <a:extLst>
              <a:ext uri="{FF2B5EF4-FFF2-40B4-BE49-F238E27FC236}">
                <a16:creationId xmlns:a16="http://schemas.microsoft.com/office/drawing/2014/main" id="{88D4F20F-38F7-4898-96DF-23594A15E211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600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248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２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AE9518-EF20-41D0-95B5-0154FB9A09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5EF1E79-4ADC-4E84-8977-4AB0AD7D6BF5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8AFA09B-D07F-4ADB-85C7-43636B1C434F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小・中学校はどっち？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D17218F-E697-4E7E-A307-BB5BA87443F9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AE004532-606B-4DE1-BAD6-5B733FDE5F3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95103" y="2964726"/>
            <a:ext cx="2523712" cy="2523712"/>
          </a:xfrm>
          <a:custGeom>
            <a:avLst/>
            <a:gdLst>
              <a:gd name="connsiteX0" fmla="*/ 687146 w 1066801"/>
              <a:gd name="connsiteY0" fmla="*/ 527844 h 1066801"/>
              <a:gd name="connsiteX1" fmla="*/ 915799 w 1066801"/>
              <a:gd name="connsiteY1" fmla="*/ 756497 h 1066801"/>
              <a:gd name="connsiteX2" fmla="*/ 942973 w 1066801"/>
              <a:gd name="connsiteY2" fmla="*/ 706429 h 1066801"/>
              <a:gd name="connsiteX3" fmla="*/ 977901 w 1066801"/>
              <a:gd name="connsiteY3" fmla="*/ 533401 h 1066801"/>
              <a:gd name="connsiteX4" fmla="*/ 942973 w 1066801"/>
              <a:gd name="connsiteY4" fmla="*/ 360372 h 1066801"/>
              <a:gd name="connsiteX5" fmla="*/ 911889 w 1066801"/>
              <a:gd name="connsiteY5" fmla="*/ 303100 h 1066801"/>
              <a:gd name="connsiteX6" fmla="*/ 376239 w 1066801"/>
              <a:gd name="connsiteY6" fmla="*/ 216936 h 1066801"/>
              <a:gd name="connsiteX7" fmla="*/ 584995 w 1066801"/>
              <a:gd name="connsiteY7" fmla="*/ 425692 h 1066801"/>
              <a:gd name="connsiteX8" fmla="*/ 816972 w 1066801"/>
              <a:gd name="connsiteY8" fmla="*/ 193716 h 1066801"/>
              <a:gd name="connsiteX9" fmla="*/ 781934 w 1066801"/>
              <a:gd name="connsiteY9" fmla="*/ 164808 h 1066801"/>
              <a:gd name="connsiteX10" fmla="*/ 533401 w 1066801"/>
              <a:gd name="connsiteY10" fmla="*/ 88900 h 1066801"/>
              <a:gd name="connsiteX11" fmla="*/ 443812 w 1066801"/>
              <a:gd name="connsiteY11" fmla="*/ 97930 h 1066801"/>
              <a:gd name="connsiteX12" fmla="*/ 376239 w 1066801"/>
              <a:gd name="connsiteY12" fmla="*/ 118904 h 1066801"/>
              <a:gd name="connsiteX13" fmla="*/ 376239 w 1066801"/>
              <a:gd name="connsiteY13" fmla="*/ 634449 h 1066801"/>
              <a:gd name="connsiteX14" fmla="*/ 482844 w 1066801"/>
              <a:gd name="connsiteY14" fmla="*/ 527844 h 1066801"/>
              <a:gd name="connsiteX15" fmla="*/ 376239 w 1066801"/>
              <a:gd name="connsiteY15" fmla="*/ 421238 h 1066801"/>
              <a:gd name="connsiteX16" fmla="*/ 376239 w 1066801"/>
              <a:gd name="connsiteY16" fmla="*/ 947897 h 1066801"/>
              <a:gd name="connsiteX17" fmla="*/ 443812 w 1066801"/>
              <a:gd name="connsiteY17" fmla="*/ 968871 h 1066801"/>
              <a:gd name="connsiteX18" fmla="*/ 533401 w 1066801"/>
              <a:gd name="connsiteY18" fmla="*/ 977901 h 1066801"/>
              <a:gd name="connsiteX19" fmla="*/ 781934 w 1066801"/>
              <a:gd name="connsiteY19" fmla="*/ 901993 h 1066801"/>
              <a:gd name="connsiteX20" fmla="*/ 823061 w 1066801"/>
              <a:gd name="connsiteY20" fmla="*/ 868061 h 1066801"/>
              <a:gd name="connsiteX21" fmla="*/ 584995 w 1066801"/>
              <a:gd name="connsiteY21" fmla="*/ 629995 h 1066801"/>
              <a:gd name="connsiteX22" fmla="*/ 376239 w 1066801"/>
              <a:gd name="connsiteY22" fmla="*/ 838751 h 1066801"/>
              <a:gd name="connsiteX23" fmla="*/ 96181 w 1066801"/>
              <a:gd name="connsiteY23" fmla="*/ 461169 h 1066801"/>
              <a:gd name="connsiteX24" fmla="*/ 236539 w 1066801"/>
              <a:gd name="connsiteY24" fmla="*/ 461169 h 1066801"/>
              <a:gd name="connsiteX25" fmla="*/ 236539 w 1066801"/>
              <a:gd name="connsiteY25" fmla="*/ 204682 h 1066801"/>
              <a:gd name="connsiteX26" fmla="*/ 219084 w 1066801"/>
              <a:gd name="connsiteY26" fmla="*/ 219083 h 1066801"/>
              <a:gd name="connsiteX27" fmla="*/ 97930 w 1066801"/>
              <a:gd name="connsiteY27" fmla="*/ 443812 h 1066801"/>
              <a:gd name="connsiteX28" fmla="*/ 95701 w 1066801"/>
              <a:gd name="connsiteY28" fmla="*/ 600869 h 1066801"/>
              <a:gd name="connsiteX29" fmla="*/ 97930 w 1066801"/>
              <a:gd name="connsiteY29" fmla="*/ 622989 h 1066801"/>
              <a:gd name="connsiteX30" fmla="*/ 219084 w 1066801"/>
              <a:gd name="connsiteY30" fmla="*/ 847718 h 1066801"/>
              <a:gd name="connsiteX31" fmla="*/ 236539 w 1066801"/>
              <a:gd name="connsiteY31" fmla="*/ 862119 h 1066801"/>
              <a:gd name="connsiteX32" fmla="*/ 236539 w 1066801"/>
              <a:gd name="connsiteY32" fmla="*/ 600869 h 1066801"/>
              <a:gd name="connsiteX33" fmla="*/ 0 w 1066801"/>
              <a:gd name="connsiteY33" fmla="*/ 533401 h 1066801"/>
              <a:gd name="connsiteX34" fmla="*/ 533401 w 1066801"/>
              <a:gd name="connsiteY34" fmla="*/ 0 h 1066801"/>
              <a:gd name="connsiteX35" fmla="*/ 1066801 w 1066801"/>
              <a:gd name="connsiteY35" fmla="*/ 533401 h 1066801"/>
              <a:gd name="connsiteX36" fmla="*/ 533401 w 1066801"/>
              <a:gd name="connsiteY36" fmla="*/ 1066801 h 1066801"/>
              <a:gd name="connsiteX37" fmla="*/ 0 w 1066801"/>
              <a:gd name="connsiteY37" fmla="*/ 533401 h 106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66801" h="1066801">
                <a:moveTo>
                  <a:pt x="687146" y="527844"/>
                </a:moveTo>
                <a:lnTo>
                  <a:pt x="915799" y="756497"/>
                </a:lnTo>
                <a:lnTo>
                  <a:pt x="942973" y="706429"/>
                </a:lnTo>
                <a:cubicBezTo>
                  <a:pt x="965464" y="653249"/>
                  <a:pt x="977901" y="594779"/>
                  <a:pt x="977901" y="533401"/>
                </a:cubicBezTo>
                <a:cubicBezTo>
                  <a:pt x="977901" y="472023"/>
                  <a:pt x="965464" y="413552"/>
                  <a:pt x="942973" y="360372"/>
                </a:cubicBezTo>
                <a:lnTo>
                  <a:pt x="911889" y="303100"/>
                </a:lnTo>
                <a:close/>
                <a:moveTo>
                  <a:pt x="376239" y="216936"/>
                </a:moveTo>
                <a:lnTo>
                  <a:pt x="584995" y="425692"/>
                </a:lnTo>
                <a:lnTo>
                  <a:pt x="816972" y="193716"/>
                </a:lnTo>
                <a:lnTo>
                  <a:pt x="781934" y="164808"/>
                </a:lnTo>
                <a:cubicBezTo>
                  <a:pt x="710992" y="116883"/>
                  <a:pt x="625468" y="88900"/>
                  <a:pt x="533401" y="88900"/>
                </a:cubicBezTo>
                <a:cubicBezTo>
                  <a:pt x="502712" y="88900"/>
                  <a:pt x="472750" y="92009"/>
                  <a:pt x="443812" y="97930"/>
                </a:cubicBezTo>
                <a:lnTo>
                  <a:pt x="376239" y="118904"/>
                </a:lnTo>
                <a:close/>
                <a:moveTo>
                  <a:pt x="376239" y="634449"/>
                </a:moveTo>
                <a:lnTo>
                  <a:pt x="482844" y="527844"/>
                </a:lnTo>
                <a:lnTo>
                  <a:pt x="376239" y="421238"/>
                </a:lnTo>
                <a:close/>
                <a:moveTo>
                  <a:pt x="376239" y="947897"/>
                </a:moveTo>
                <a:lnTo>
                  <a:pt x="443812" y="968871"/>
                </a:lnTo>
                <a:cubicBezTo>
                  <a:pt x="472750" y="974792"/>
                  <a:pt x="502712" y="977901"/>
                  <a:pt x="533401" y="977901"/>
                </a:cubicBezTo>
                <a:cubicBezTo>
                  <a:pt x="625468" y="977901"/>
                  <a:pt x="710992" y="949918"/>
                  <a:pt x="781934" y="901993"/>
                </a:cubicBezTo>
                <a:lnTo>
                  <a:pt x="823061" y="868061"/>
                </a:lnTo>
                <a:lnTo>
                  <a:pt x="584995" y="629995"/>
                </a:lnTo>
                <a:lnTo>
                  <a:pt x="376239" y="838751"/>
                </a:lnTo>
                <a:close/>
                <a:moveTo>
                  <a:pt x="96181" y="461169"/>
                </a:moveTo>
                <a:lnTo>
                  <a:pt x="236539" y="461169"/>
                </a:lnTo>
                <a:lnTo>
                  <a:pt x="236539" y="204682"/>
                </a:lnTo>
                <a:lnTo>
                  <a:pt x="219084" y="219083"/>
                </a:lnTo>
                <a:cubicBezTo>
                  <a:pt x="158757" y="279410"/>
                  <a:pt x="115692" y="357000"/>
                  <a:pt x="97930" y="443812"/>
                </a:cubicBezTo>
                <a:close/>
                <a:moveTo>
                  <a:pt x="95701" y="600869"/>
                </a:moveTo>
                <a:lnTo>
                  <a:pt x="97930" y="622989"/>
                </a:lnTo>
                <a:cubicBezTo>
                  <a:pt x="115692" y="709801"/>
                  <a:pt x="158757" y="787391"/>
                  <a:pt x="219084" y="847718"/>
                </a:cubicBezTo>
                <a:lnTo>
                  <a:pt x="236539" y="862119"/>
                </a:lnTo>
                <a:lnTo>
                  <a:pt x="236539" y="600869"/>
                </a:lnTo>
                <a:close/>
                <a:moveTo>
                  <a:pt x="0" y="533401"/>
                </a:moveTo>
                <a:cubicBezTo>
                  <a:pt x="0" y="238795"/>
                  <a:pt x="238796" y="0"/>
                  <a:pt x="533401" y="0"/>
                </a:cubicBezTo>
                <a:cubicBezTo>
                  <a:pt x="828005" y="0"/>
                  <a:pt x="1066801" y="238795"/>
                  <a:pt x="1066801" y="533401"/>
                </a:cubicBezTo>
                <a:cubicBezTo>
                  <a:pt x="1066801" y="828005"/>
                  <a:pt x="828005" y="1066801"/>
                  <a:pt x="533401" y="1066801"/>
                </a:cubicBezTo>
                <a:cubicBezTo>
                  <a:pt x="238796" y="1066801"/>
                  <a:pt x="0" y="828005"/>
                  <a:pt x="0" y="53340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A3C02E77-072A-4FDF-A6E5-49E35403049C}"/>
              </a:ext>
            </a:extLst>
          </p:cNvPr>
          <p:cNvSpPr>
            <a:spLocks/>
          </p:cNvSpPr>
          <p:nvPr/>
        </p:nvSpPr>
        <p:spPr bwMode="auto">
          <a:xfrm>
            <a:off x="2498542" y="3075517"/>
            <a:ext cx="2249556" cy="2302130"/>
          </a:xfrm>
          <a:custGeom>
            <a:avLst/>
            <a:gdLst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48332 w 950912"/>
              <a:gd name="connsiteY4" fmla="*/ 289745 h 973137"/>
              <a:gd name="connsiteX5" fmla="*/ 601537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25" fmla="*/ 556632 w 950912"/>
              <a:gd name="connsiteY25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831246 w 950912"/>
              <a:gd name="connsiteY11" fmla="*/ 290979 h 973137"/>
              <a:gd name="connsiteX12" fmla="*/ 592161 w 950912"/>
              <a:gd name="connsiteY12" fmla="*/ 527908 h 973137"/>
              <a:gd name="connsiteX13" fmla="*/ 922538 w 950912"/>
              <a:gd name="connsiteY13" fmla="*/ 854673 h 973137"/>
              <a:gd name="connsiteX14" fmla="*/ 807560 w 950912"/>
              <a:gd name="connsiteY14" fmla="*/ 973137 h 973137"/>
              <a:gd name="connsiteX15" fmla="*/ 477183 w 950912"/>
              <a:gd name="connsiteY15" fmla="*/ 643904 h 973137"/>
              <a:gd name="connsiteX16" fmla="*/ 152728 w 950912"/>
              <a:gd name="connsiteY16" fmla="*/ 969682 h 973137"/>
              <a:gd name="connsiteX17" fmla="*/ 36517 w 950912"/>
              <a:gd name="connsiteY17" fmla="*/ 852451 h 973137"/>
              <a:gd name="connsiteX18" fmla="*/ 362205 w 950912"/>
              <a:gd name="connsiteY18" fmla="*/ 527908 h 973137"/>
              <a:gd name="connsiteX19" fmla="*/ 126575 w 950912"/>
              <a:gd name="connsiteY19" fmla="*/ 290979 h 973137"/>
              <a:gd name="connsiteX20" fmla="*/ 0 w 950912"/>
              <a:gd name="connsiteY20" fmla="*/ 289745 h 973137"/>
              <a:gd name="connsiteX21" fmla="*/ 0 w 950912"/>
              <a:gd name="connsiteY21" fmla="*/ 129818 h 973137"/>
              <a:gd name="connsiteX22" fmla="*/ 395514 w 950912"/>
              <a:gd name="connsiteY22" fmla="*/ 131052 h 973137"/>
              <a:gd name="connsiteX23" fmla="*/ 395514 w 950912"/>
              <a:gd name="connsiteY23" fmla="*/ 741 h 973137"/>
              <a:gd name="connsiteX24" fmla="*/ 556632 w 950912"/>
              <a:gd name="connsiteY24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831246 w 950912"/>
              <a:gd name="connsiteY10" fmla="*/ 290979 h 973137"/>
              <a:gd name="connsiteX11" fmla="*/ 592161 w 950912"/>
              <a:gd name="connsiteY11" fmla="*/ 527908 h 973137"/>
              <a:gd name="connsiteX12" fmla="*/ 922538 w 950912"/>
              <a:gd name="connsiteY12" fmla="*/ 854673 h 973137"/>
              <a:gd name="connsiteX13" fmla="*/ 807560 w 950912"/>
              <a:gd name="connsiteY13" fmla="*/ 973137 h 973137"/>
              <a:gd name="connsiteX14" fmla="*/ 477183 w 950912"/>
              <a:gd name="connsiteY14" fmla="*/ 643904 h 973137"/>
              <a:gd name="connsiteX15" fmla="*/ 152728 w 950912"/>
              <a:gd name="connsiteY15" fmla="*/ 969682 h 973137"/>
              <a:gd name="connsiteX16" fmla="*/ 36517 w 950912"/>
              <a:gd name="connsiteY16" fmla="*/ 852451 h 973137"/>
              <a:gd name="connsiteX17" fmla="*/ 362205 w 950912"/>
              <a:gd name="connsiteY17" fmla="*/ 527908 h 973137"/>
              <a:gd name="connsiteX18" fmla="*/ 126575 w 950912"/>
              <a:gd name="connsiteY18" fmla="*/ 290979 h 973137"/>
              <a:gd name="connsiteX19" fmla="*/ 0 w 950912"/>
              <a:gd name="connsiteY19" fmla="*/ 289745 h 973137"/>
              <a:gd name="connsiteX20" fmla="*/ 0 w 950912"/>
              <a:gd name="connsiteY20" fmla="*/ 129818 h 973137"/>
              <a:gd name="connsiteX21" fmla="*/ 395514 w 950912"/>
              <a:gd name="connsiteY21" fmla="*/ 131052 h 973137"/>
              <a:gd name="connsiteX22" fmla="*/ 395514 w 950912"/>
              <a:gd name="connsiteY22" fmla="*/ 741 h 973137"/>
              <a:gd name="connsiteX23" fmla="*/ 556632 w 950912"/>
              <a:gd name="connsiteY23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01537 w 950912"/>
              <a:gd name="connsiteY3" fmla="*/ 289745 h 973137"/>
              <a:gd name="connsiteX4" fmla="*/ 356284 w 950912"/>
              <a:gd name="connsiteY4" fmla="*/ 289745 h 973137"/>
              <a:gd name="connsiteX5" fmla="*/ 556632 w 950912"/>
              <a:gd name="connsiteY5" fmla="*/ 0 h 973137"/>
              <a:gd name="connsiteX6" fmla="*/ 557619 w 950912"/>
              <a:gd name="connsiteY6" fmla="*/ 131052 h 973137"/>
              <a:gd name="connsiteX7" fmla="*/ 950912 w 950912"/>
              <a:gd name="connsiteY7" fmla="*/ 131052 h 973137"/>
              <a:gd name="connsiteX8" fmla="*/ 949679 w 950912"/>
              <a:gd name="connsiteY8" fmla="*/ 289745 h 973137"/>
              <a:gd name="connsiteX9" fmla="*/ 831246 w 950912"/>
              <a:gd name="connsiteY9" fmla="*/ 290979 h 973137"/>
              <a:gd name="connsiteX10" fmla="*/ 592161 w 950912"/>
              <a:gd name="connsiteY10" fmla="*/ 527908 h 973137"/>
              <a:gd name="connsiteX11" fmla="*/ 922538 w 950912"/>
              <a:gd name="connsiteY11" fmla="*/ 854673 h 973137"/>
              <a:gd name="connsiteX12" fmla="*/ 807560 w 950912"/>
              <a:gd name="connsiteY12" fmla="*/ 973137 h 973137"/>
              <a:gd name="connsiteX13" fmla="*/ 477183 w 950912"/>
              <a:gd name="connsiteY13" fmla="*/ 643904 h 973137"/>
              <a:gd name="connsiteX14" fmla="*/ 152728 w 950912"/>
              <a:gd name="connsiteY14" fmla="*/ 969682 h 973137"/>
              <a:gd name="connsiteX15" fmla="*/ 36517 w 950912"/>
              <a:gd name="connsiteY15" fmla="*/ 852451 h 973137"/>
              <a:gd name="connsiteX16" fmla="*/ 362205 w 950912"/>
              <a:gd name="connsiteY16" fmla="*/ 527908 h 973137"/>
              <a:gd name="connsiteX17" fmla="*/ 126575 w 950912"/>
              <a:gd name="connsiteY17" fmla="*/ 290979 h 973137"/>
              <a:gd name="connsiteX18" fmla="*/ 0 w 950912"/>
              <a:gd name="connsiteY18" fmla="*/ 289745 h 973137"/>
              <a:gd name="connsiteX19" fmla="*/ 0 w 950912"/>
              <a:gd name="connsiteY19" fmla="*/ 129818 h 973137"/>
              <a:gd name="connsiteX20" fmla="*/ 395514 w 950912"/>
              <a:gd name="connsiteY20" fmla="*/ 131052 h 973137"/>
              <a:gd name="connsiteX21" fmla="*/ 395514 w 950912"/>
              <a:gd name="connsiteY21" fmla="*/ 741 h 973137"/>
              <a:gd name="connsiteX22" fmla="*/ 556632 w 950912"/>
              <a:gd name="connsiteY22" fmla="*/ 0 h 97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0912" h="973137">
                <a:moveTo>
                  <a:pt x="356284" y="289745"/>
                </a:moveTo>
                <a:lnTo>
                  <a:pt x="478417" y="410430"/>
                </a:lnTo>
                <a:lnTo>
                  <a:pt x="601537" y="289745"/>
                </a:lnTo>
                <a:lnTo>
                  <a:pt x="601537" y="289745"/>
                </a:lnTo>
                <a:lnTo>
                  <a:pt x="356284" y="289745"/>
                </a:lnTo>
                <a:close/>
                <a:moveTo>
                  <a:pt x="556632" y="0"/>
                </a:moveTo>
                <a:lnTo>
                  <a:pt x="557619" y="131052"/>
                </a:lnTo>
                <a:lnTo>
                  <a:pt x="950912" y="131052"/>
                </a:lnTo>
                <a:lnTo>
                  <a:pt x="949679" y="289745"/>
                </a:lnTo>
                <a:lnTo>
                  <a:pt x="831246" y="290979"/>
                </a:lnTo>
                <a:lnTo>
                  <a:pt x="592161" y="527908"/>
                </a:lnTo>
                <a:lnTo>
                  <a:pt x="922538" y="854673"/>
                </a:lnTo>
                <a:lnTo>
                  <a:pt x="807560" y="973137"/>
                </a:lnTo>
                <a:lnTo>
                  <a:pt x="477183" y="643904"/>
                </a:lnTo>
                <a:lnTo>
                  <a:pt x="152728" y="969682"/>
                </a:lnTo>
                <a:lnTo>
                  <a:pt x="36517" y="852451"/>
                </a:lnTo>
                <a:lnTo>
                  <a:pt x="362205" y="527908"/>
                </a:lnTo>
                <a:lnTo>
                  <a:pt x="126575" y="290979"/>
                </a:lnTo>
                <a:lnTo>
                  <a:pt x="0" y="289745"/>
                </a:lnTo>
                <a:lnTo>
                  <a:pt x="0" y="129818"/>
                </a:lnTo>
                <a:lnTo>
                  <a:pt x="395514" y="131052"/>
                </a:lnTo>
                <a:lnTo>
                  <a:pt x="395514" y="741"/>
                </a:lnTo>
                <a:lnTo>
                  <a:pt x="55663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BB141FB-7F0F-4C0A-AEED-C25B22462183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73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20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DB0CEE9-E313-4B23-89C2-B8EBC607A924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57F9A86-6C28-40FE-BADA-EE6F49866E79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D8701C32-35D2-4EE8-96FE-9E6119B6B68C}"/>
              </a:ext>
            </a:extLst>
          </p:cNvPr>
          <p:cNvSpPr>
            <a:spLocks/>
          </p:cNvSpPr>
          <p:nvPr/>
        </p:nvSpPr>
        <p:spPr bwMode="auto">
          <a:xfrm>
            <a:off x="4262772" y="2303875"/>
            <a:ext cx="3483244" cy="2803058"/>
          </a:xfrm>
          <a:custGeom>
            <a:avLst/>
            <a:gdLst>
              <a:gd name="connsiteX0" fmla="*/ 504031 w 1008062"/>
              <a:gd name="connsiteY0" fmla="*/ 287906 h 811214"/>
              <a:gd name="connsiteX1" fmla="*/ 255191 w 1008062"/>
              <a:gd name="connsiteY1" fmla="*/ 405607 h 811214"/>
              <a:gd name="connsiteX2" fmla="*/ 261831 w 1008062"/>
              <a:gd name="connsiteY2" fmla="*/ 405607 h 811214"/>
              <a:gd name="connsiteX3" fmla="*/ 504031 w 1008062"/>
              <a:gd name="connsiteY3" fmla="*/ 523308 h 811214"/>
              <a:gd name="connsiteX4" fmla="*/ 752871 w 1008062"/>
              <a:gd name="connsiteY4" fmla="*/ 405607 h 811214"/>
              <a:gd name="connsiteX5" fmla="*/ 746232 w 1008062"/>
              <a:gd name="connsiteY5" fmla="*/ 405607 h 811214"/>
              <a:gd name="connsiteX6" fmla="*/ 438501 w 1008062"/>
              <a:gd name="connsiteY6" fmla="*/ 0 h 811214"/>
              <a:gd name="connsiteX7" fmla="*/ 562921 w 1008062"/>
              <a:gd name="connsiteY7" fmla="*/ 0 h 811214"/>
              <a:gd name="connsiteX8" fmla="*/ 562921 w 1008062"/>
              <a:gd name="connsiteY8" fmla="*/ 202804 h 811214"/>
              <a:gd name="connsiteX9" fmla="*/ 1008062 w 1008062"/>
              <a:gd name="connsiteY9" fmla="*/ 405607 h 811214"/>
              <a:gd name="connsiteX10" fmla="*/ 569561 w 1008062"/>
              <a:gd name="connsiteY10" fmla="*/ 601776 h 811214"/>
              <a:gd name="connsiteX11" fmla="*/ 569561 w 1008062"/>
              <a:gd name="connsiteY11" fmla="*/ 811214 h 811214"/>
              <a:gd name="connsiteX12" fmla="*/ 445141 w 1008062"/>
              <a:gd name="connsiteY12" fmla="*/ 811214 h 811214"/>
              <a:gd name="connsiteX13" fmla="*/ 445141 w 1008062"/>
              <a:gd name="connsiteY13" fmla="*/ 608411 h 811214"/>
              <a:gd name="connsiteX14" fmla="*/ 0 w 1008062"/>
              <a:gd name="connsiteY14" fmla="*/ 405607 h 811214"/>
              <a:gd name="connsiteX15" fmla="*/ 438501 w 1008062"/>
              <a:gd name="connsiteY15" fmla="*/ 209439 h 81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2" h="811214">
                <a:moveTo>
                  <a:pt x="504031" y="287906"/>
                </a:moveTo>
                <a:lnTo>
                  <a:pt x="255191" y="405607"/>
                </a:lnTo>
                <a:lnTo>
                  <a:pt x="261831" y="405607"/>
                </a:lnTo>
                <a:lnTo>
                  <a:pt x="504031" y="523308"/>
                </a:lnTo>
                <a:lnTo>
                  <a:pt x="752871" y="405607"/>
                </a:lnTo>
                <a:lnTo>
                  <a:pt x="746232" y="405607"/>
                </a:lnTo>
                <a:close/>
                <a:moveTo>
                  <a:pt x="438501" y="0"/>
                </a:moveTo>
                <a:lnTo>
                  <a:pt x="562921" y="0"/>
                </a:lnTo>
                <a:lnTo>
                  <a:pt x="562921" y="202804"/>
                </a:lnTo>
                <a:lnTo>
                  <a:pt x="1008062" y="405607"/>
                </a:lnTo>
                <a:lnTo>
                  <a:pt x="569561" y="601776"/>
                </a:lnTo>
                <a:lnTo>
                  <a:pt x="569561" y="811214"/>
                </a:lnTo>
                <a:lnTo>
                  <a:pt x="445141" y="811214"/>
                </a:lnTo>
                <a:lnTo>
                  <a:pt x="445141" y="608411"/>
                </a:lnTo>
                <a:lnTo>
                  <a:pt x="0" y="405607"/>
                </a:lnTo>
                <a:lnTo>
                  <a:pt x="438501" y="20943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7A7FEE9-E47D-462F-8741-5BFDA0658DD6}"/>
              </a:ext>
            </a:extLst>
          </p:cNvPr>
          <p:cNvSpPr/>
          <p:nvPr/>
        </p:nvSpPr>
        <p:spPr bwMode="auto">
          <a:xfrm>
            <a:off x="6005989" y="1875936"/>
            <a:ext cx="2115235" cy="3443274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星: 16 pt 1">
            <a:extLst>
              <a:ext uri="{FF2B5EF4-FFF2-40B4-BE49-F238E27FC236}">
                <a16:creationId xmlns:a16="http://schemas.microsoft.com/office/drawing/2014/main" id="{AFF58C60-DDB2-4B3F-8A4F-DF21DF5C17D3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7102465-F229-4BD3-BAE9-351299C99D45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8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20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A8263E8-28BB-48DA-A6DC-8854775CA720}"/>
              </a:ext>
            </a:extLst>
          </p:cNvPr>
          <p:cNvSpPr txBox="1"/>
          <p:nvPr/>
        </p:nvSpPr>
        <p:spPr>
          <a:xfrm>
            <a:off x="1958494" y="62059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この地図記号は何？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999E058-21B5-4D94-98A0-13E5CD38537E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記号の一部だけ見えている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A386E5D-B0ED-4C15-900D-63B40172B9B3}"/>
              </a:ext>
            </a:extLst>
          </p:cNvPr>
          <p:cNvSpPr txBox="1"/>
          <p:nvPr/>
        </p:nvSpPr>
        <p:spPr>
          <a:xfrm>
            <a:off x="5234230" y="572425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税務署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BFFB64F2-7749-4B89-8CEF-D8FAFF87DDE0}"/>
              </a:ext>
            </a:extLst>
          </p:cNvPr>
          <p:cNvSpPr>
            <a:spLocks/>
          </p:cNvSpPr>
          <p:nvPr/>
        </p:nvSpPr>
        <p:spPr bwMode="auto">
          <a:xfrm>
            <a:off x="4262772" y="2303875"/>
            <a:ext cx="3483244" cy="2803058"/>
          </a:xfrm>
          <a:custGeom>
            <a:avLst/>
            <a:gdLst>
              <a:gd name="connsiteX0" fmla="*/ 504031 w 1008062"/>
              <a:gd name="connsiteY0" fmla="*/ 287906 h 811214"/>
              <a:gd name="connsiteX1" fmla="*/ 255191 w 1008062"/>
              <a:gd name="connsiteY1" fmla="*/ 405607 h 811214"/>
              <a:gd name="connsiteX2" fmla="*/ 261831 w 1008062"/>
              <a:gd name="connsiteY2" fmla="*/ 405607 h 811214"/>
              <a:gd name="connsiteX3" fmla="*/ 504031 w 1008062"/>
              <a:gd name="connsiteY3" fmla="*/ 523308 h 811214"/>
              <a:gd name="connsiteX4" fmla="*/ 752871 w 1008062"/>
              <a:gd name="connsiteY4" fmla="*/ 405607 h 811214"/>
              <a:gd name="connsiteX5" fmla="*/ 746232 w 1008062"/>
              <a:gd name="connsiteY5" fmla="*/ 405607 h 811214"/>
              <a:gd name="connsiteX6" fmla="*/ 438501 w 1008062"/>
              <a:gd name="connsiteY6" fmla="*/ 0 h 811214"/>
              <a:gd name="connsiteX7" fmla="*/ 562921 w 1008062"/>
              <a:gd name="connsiteY7" fmla="*/ 0 h 811214"/>
              <a:gd name="connsiteX8" fmla="*/ 562921 w 1008062"/>
              <a:gd name="connsiteY8" fmla="*/ 202804 h 811214"/>
              <a:gd name="connsiteX9" fmla="*/ 1008062 w 1008062"/>
              <a:gd name="connsiteY9" fmla="*/ 405607 h 811214"/>
              <a:gd name="connsiteX10" fmla="*/ 569561 w 1008062"/>
              <a:gd name="connsiteY10" fmla="*/ 601776 h 811214"/>
              <a:gd name="connsiteX11" fmla="*/ 569561 w 1008062"/>
              <a:gd name="connsiteY11" fmla="*/ 811214 h 811214"/>
              <a:gd name="connsiteX12" fmla="*/ 445141 w 1008062"/>
              <a:gd name="connsiteY12" fmla="*/ 811214 h 811214"/>
              <a:gd name="connsiteX13" fmla="*/ 445141 w 1008062"/>
              <a:gd name="connsiteY13" fmla="*/ 608411 h 811214"/>
              <a:gd name="connsiteX14" fmla="*/ 0 w 1008062"/>
              <a:gd name="connsiteY14" fmla="*/ 405607 h 811214"/>
              <a:gd name="connsiteX15" fmla="*/ 438501 w 1008062"/>
              <a:gd name="connsiteY15" fmla="*/ 209439 h 81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8062" h="811214">
                <a:moveTo>
                  <a:pt x="504031" y="287906"/>
                </a:moveTo>
                <a:lnTo>
                  <a:pt x="255191" y="405607"/>
                </a:lnTo>
                <a:lnTo>
                  <a:pt x="261831" y="405607"/>
                </a:lnTo>
                <a:lnTo>
                  <a:pt x="504031" y="523308"/>
                </a:lnTo>
                <a:lnTo>
                  <a:pt x="752871" y="405607"/>
                </a:lnTo>
                <a:lnTo>
                  <a:pt x="746232" y="405607"/>
                </a:lnTo>
                <a:close/>
                <a:moveTo>
                  <a:pt x="438501" y="0"/>
                </a:moveTo>
                <a:lnTo>
                  <a:pt x="562921" y="0"/>
                </a:lnTo>
                <a:lnTo>
                  <a:pt x="562921" y="202804"/>
                </a:lnTo>
                <a:lnTo>
                  <a:pt x="1008062" y="405607"/>
                </a:lnTo>
                <a:lnTo>
                  <a:pt x="569561" y="601776"/>
                </a:lnTo>
                <a:lnTo>
                  <a:pt x="569561" y="811214"/>
                </a:lnTo>
                <a:lnTo>
                  <a:pt x="445141" y="811214"/>
                </a:lnTo>
                <a:lnTo>
                  <a:pt x="445141" y="608411"/>
                </a:lnTo>
                <a:lnTo>
                  <a:pt x="0" y="405607"/>
                </a:lnTo>
                <a:lnTo>
                  <a:pt x="438501" y="209439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9" name="星: 16 pt 18">
            <a:extLst>
              <a:ext uri="{FF2B5EF4-FFF2-40B4-BE49-F238E27FC236}">
                <a16:creationId xmlns:a16="http://schemas.microsoft.com/office/drawing/2014/main" id="{1D2AD450-128D-4F3E-A6F8-B43BBB29351E}"/>
              </a:ext>
            </a:extLst>
          </p:cNvPr>
          <p:cNvSpPr/>
          <p:nvPr/>
        </p:nvSpPr>
        <p:spPr bwMode="auto">
          <a:xfrm rot="20700000">
            <a:off x="7552465" y="272178"/>
            <a:ext cx="1994481" cy="1084113"/>
          </a:xfrm>
          <a:prstGeom prst="star16">
            <a:avLst>
              <a:gd name="adj" fmla="val 39188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難しい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125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DD27ED-335C-4213-9531-A788EDEDA1D4}"/>
              </a:ext>
            </a:extLst>
          </p:cNvPr>
          <p:cNvSpPr/>
          <p:nvPr/>
        </p:nvSpPr>
        <p:spPr bwMode="auto">
          <a:xfrm>
            <a:off x="0" y="0"/>
            <a:ext cx="12192000" cy="1241670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A83F2E-266F-4AAE-AFF4-E80E9549358F}"/>
              </a:ext>
            </a:extLst>
          </p:cNvPr>
          <p:cNvGrpSpPr/>
          <p:nvPr/>
        </p:nvGrpSpPr>
        <p:grpSpPr>
          <a:xfrm>
            <a:off x="650395" y="1468042"/>
            <a:ext cx="1086044" cy="1086044"/>
            <a:chOff x="290355" y="1898830"/>
            <a:chExt cx="2721938" cy="2721938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24E6908-A865-48A5-9514-147E38A7EF41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AC15DBC2-5D59-4269-B02A-3B8D2CE82533}"/>
                  </a:ext>
                </a:extLst>
              </p:cNvPr>
              <p:cNvSpPr/>
              <p:nvPr/>
            </p:nvSpPr>
            <p:spPr bwMode="auto">
              <a:xfrm>
                <a:off x="303057" y="1911532"/>
                <a:ext cx="2696537" cy="2696529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48" name="円: 塗りつぶしなし 47">
                <a:extLst>
                  <a:ext uri="{FF2B5EF4-FFF2-40B4-BE49-F238E27FC236}">
                    <a16:creationId xmlns:a16="http://schemas.microsoft.com/office/drawing/2014/main" id="{B1583E0D-5E96-4F34-9B01-09C8A3CDF87E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A873184-19CA-47EB-90CF-7C427FF0E8DF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A1A39F8-5B38-422D-8BDA-C55F23C1F0AF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FAAA46F9-AC07-42A4-B750-12EC88415E4F}"/>
                </a:ext>
              </a:extLst>
            </p:cNvPr>
            <p:cNvSpPr/>
            <p:nvPr/>
          </p:nvSpPr>
          <p:spPr bwMode="auto">
            <a:xfrm rot="16200000">
              <a:off x="1354681" y="3091001"/>
              <a:ext cx="593284" cy="14030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アーチ 4">
              <a:extLst>
                <a:ext uri="{FF2B5EF4-FFF2-40B4-BE49-F238E27FC236}">
                  <a16:creationId xmlns:a16="http://schemas.microsoft.com/office/drawing/2014/main" id="{D98E16CC-7625-4E37-993F-CE60B4F1DABF}"/>
                </a:ext>
              </a:extLst>
            </p:cNvPr>
            <p:cNvSpPr/>
            <p:nvPr/>
          </p:nvSpPr>
          <p:spPr bwMode="auto">
            <a:xfrm>
              <a:off x="763163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>
              <a:extLst>
                <a:ext uri="{FF2B5EF4-FFF2-40B4-BE49-F238E27FC236}">
                  <a16:creationId xmlns:a16="http://schemas.microsoft.com/office/drawing/2014/main" id="{BA0059A5-406E-4D4F-8655-9DE8473BD0EC}"/>
                </a:ext>
              </a:extLst>
            </p:cNvPr>
            <p:cNvSpPr/>
            <p:nvPr/>
          </p:nvSpPr>
          <p:spPr bwMode="auto">
            <a:xfrm>
              <a:off x="2152917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940FE05-A645-41E0-A63D-27B54A9B435E}"/>
              </a:ext>
            </a:extLst>
          </p:cNvPr>
          <p:cNvSpPr txBox="1"/>
          <p:nvPr/>
        </p:nvSpPr>
        <p:spPr>
          <a:xfrm>
            <a:off x="1877407" y="1791186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間違いが１～２つなら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地図記号博士！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38C9F5B-6CBD-4C1D-AF60-A0372BA9260D}"/>
              </a:ext>
            </a:extLst>
          </p:cNvPr>
          <p:cNvGrpSpPr/>
          <p:nvPr/>
        </p:nvGrpSpPr>
        <p:grpSpPr>
          <a:xfrm>
            <a:off x="650395" y="2811429"/>
            <a:ext cx="1086044" cy="1086044"/>
            <a:chOff x="290355" y="1898830"/>
            <a:chExt cx="2721938" cy="2721938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07092BD-D625-4B47-B301-D0D1338C093A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C4E88675-4B67-4D86-A82B-B87B73AFD110}"/>
                  </a:ext>
                </a:extLst>
              </p:cNvPr>
              <p:cNvSpPr/>
              <p:nvPr/>
            </p:nvSpPr>
            <p:spPr bwMode="auto">
              <a:xfrm>
                <a:off x="303057" y="1911532"/>
                <a:ext cx="2696537" cy="2696529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65" name="円: 塗りつぶしなし 64">
                <a:extLst>
                  <a:ext uri="{FF2B5EF4-FFF2-40B4-BE49-F238E27FC236}">
                    <a16:creationId xmlns:a16="http://schemas.microsoft.com/office/drawing/2014/main" id="{E25F010D-E622-4714-9071-883E1FCF1377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1895D252-76DF-4BE9-9F4C-DB32E3D0D15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5807871-FD79-443D-A08C-81590DF0D7E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752A3881-0AE8-4CBC-9232-017C693B7D90}"/>
                </a:ext>
              </a:extLst>
            </p:cNvPr>
            <p:cNvSpPr/>
            <p:nvPr/>
          </p:nvSpPr>
          <p:spPr bwMode="auto">
            <a:xfrm rot="16200000">
              <a:off x="1471303" y="3409959"/>
              <a:ext cx="360040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BD1C658-E026-49E3-A485-0BFDBD8011E5}"/>
                </a:ext>
              </a:extLst>
            </p:cNvPr>
            <p:cNvSpPr/>
            <p:nvPr/>
          </p:nvSpPr>
          <p:spPr bwMode="auto">
            <a:xfrm>
              <a:off x="85273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4EF259DD-8D38-4EAB-B9DC-79A8C6EA6869}"/>
                </a:ext>
              </a:extLst>
            </p:cNvPr>
            <p:cNvSpPr/>
            <p:nvPr/>
          </p:nvSpPr>
          <p:spPr bwMode="auto">
            <a:xfrm>
              <a:off x="220528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0F5C59E-F7E0-417D-B1F5-9CEDBF7D765F}"/>
              </a:ext>
            </a:extLst>
          </p:cNvPr>
          <p:cNvGrpSpPr/>
          <p:nvPr/>
        </p:nvGrpSpPr>
        <p:grpSpPr>
          <a:xfrm>
            <a:off x="650395" y="4150064"/>
            <a:ext cx="1086044" cy="1086044"/>
            <a:chOff x="290355" y="1898830"/>
            <a:chExt cx="2721938" cy="272193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82B7187-B480-4A89-BC4C-CD825E3C2194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5266182-D225-4032-9160-00F1B3AA3C18}"/>
                  </a:ext>
                </a:extLst>
              </p:cNvPr>
              <p:cNvSpPr/>
              <p:nvPr/>
            </p:nvSpPr>
            <p:spPr bwMode="auto">
              <a:xfrm>
                <a:off x="303057" y="1911532"/>
                <a:ext cx="2696537" cy="2696529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77" name="円: 塗りつぶしなし 76">
                <a:extLst>
                  <a:ext uri="{FF2B5EF4-FFF2-40B4-BE49-F238E27FC236}">
                    <a16:creationId xmlns:a16="http://schemas.microsoft.com/office/drawing/2014/main" id="{D62FEB0F-BFC9-45FE-A334-C42347DCBE9B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0ECD17E-272B-4AA3-AD78-8AA9D6E329FA}"/>
                </a:ext>
              </a:extLst>
            </p:cNvPr>
            <p:cNvSpPr/>
            <p:nvPr/>
          </p:nvSpPr>
          <p:spPr bwMode="auto">
            <a:xfrm>
              <a:off x="66928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DB85C2F-2393-4DF0-A0EF-E34FE01A827F}"/>
                </a:ext>
              </a:extLst>
            </p:cNvPr>
            <p:cNvSpPr/>
            <p:nvPr/>
          </p:nvSpPr>
          <p:spPr bwMode="auto">
            <a:xfrm>
              <a:off x="202183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A8FFABB9-B1EF-4AEC-891A-9D7E720FEC1E}"/>
                </a:ext>
              </a:extLst>
            </p:cNvPr>
            <p:cNvSpPr/>
            <p:nvPr/>
          </p:nvSpPr>
          <p:spPr bwMode="auto">
            <a:xfrm rot="16200000">
              <a:off x="1585733" y="3312351"/>
              <a:ext cx="131179" cy="9603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2FF6BE9-2D40-4206-8BDD-699922FFA24F}"/>
              </a:ext>
            </a:extLst>
          </p:cNvPr>
          <p:cNvGrpSpPr/>
          <p:nvPr/>
        </p:nvGrpSpPr>
        <p:grpSpPr>
          <a:xfrm>
            <a:off x="650395" y="5517653"/>
            <a:ext cx="1086044" cy="1086044"/>
            <a:chOff x="290355" y="1898830"/>
            <a:chExt cx="2721938" cy="2721938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70571D0-FB6E-4926-A460-88830AF958F9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F169F1E9-44D4-4A91-9C01-CF97CC40D723}"/>
                  </a:ext>
                </a:extLst>
              </p:cNvPr>
              <p:cNvSpPr/>
              <p:nvPr/>
            </p:nvSpPr>
            <p:spPr bwMode="auto">
              <a:xfrm>
                <a:off x="303057" y="1911532"/>
                <a:ext cx="2696537" cy="2696529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A683E4E2-056A-44CB-9147-E50543FFA7CC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69AFEF1-83AC-4384-8260-3EDFD295ECF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E48724F4-8C92-45AB-9173-0967A83B56A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15F46E70-E971-400A-83AF-6F873B4F1002}"/>
                </a:ext>
              </a:extLst>
            </p:cNvPr>
            <p:cNvSpPr/>
            <p:nvPr/>
          </p:nvSpPr>
          <p:spPr bwMode="auto">
            <a:xfrm rot="5400000">
              <a:off x="1153533" y="3359506"/>
              <a:ext cx="995578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CBEDD7E-5454-47BC-8449-21EDFE49EF50}"/>
              </a:ext>
            </a:extLst>
          </p:cNvPr>
          <p:cNvSpPr txBox="1"/>
          <p:nvPr/>
        </p:nvSpPr>
        <p:spPr>
          <a:xfrm>
            <a:off x="1877407" y="3043806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半分以上正解なら</a:t>
            </a:r>
            <a:r>
              <a:rPr kumimoji="1" lang="ja-JP" altLang="en-US" sz="3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よくできました！</a:t>
            </a:r>
            <a:endParaRPr kumimoji="1" lang="en-US" altLang="ja-JP" sz="36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78441529-E21F-4C16-874E-123E36831831}"/>
              </a:ext>
            </a:extLst>
          </p:cNvPr>
          <p:cNvSpPr txBox="1"/>
          <p:nvPr/>
        </p:nvSpPr>
        <p:spPr>
          <a:xfrm>
            <a:off x="1877407" y="4400946"/>
            <a:ext cx="849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半分以上わからなかったら</a:t>
            </a:r>
            <a:r>
              <a:rPr kumimoji="1" lang="ja-JP" altLang="en-US" sz="36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がんばろう！</a:t>
            </a:r>
            <a:endParaRPr kumimoji="1" lang="en-US" altLang="ja-JP" sz="36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759680C-3FA1-41EC-96C5-E2560B1936EE}"/>
              </a:ext>
            </a:extLst>
          </p:cNvPr>
          <p:cNvSpPr txBox="1"/>
          <p:nvPr/>
        </p:nvSpPr>
        <p:spPr>
          <a:xfrm>
            <a:off x="1877407" y="5746185"/>
            <a:ext cx="9879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全然わからなかったあなたは</a:t>
            </a:r>
            <a:r>
              <a:rPr lang="ja-JP" altLang="en-US" sz="3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もっとがんばれ！</a:t>
            </a:r>
            <a:endParaRPr kumimoji="1" lang="en-US" altLang="ja-JP" sz="3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6BE14C5-9414-4517-A698-EB114FC394DA}"/>
              </a:ext>
            </a:extLst>
          </p:cNvPr>
          <p:cNvSpPr txBox="1"/>
          <p:nvPr/>
        </p:nvSpPr>
        <p:spPr>
          <a:xfrm>
            <a:off x="2416015" y="226007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おつかれさまでした！</a:t>
            </a:r>
            <a:endParaRPr kumimoji="1" lang="en-US" altLang="ja-JP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1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DA51D28-A32B-4EA3-A0D8-8D126E3E0790}"/>
              </a:ext>
            </a:extLst>
          </p:cNvPr>
          <p:cNvSpPr txBox="1"/>
          <p:nvPr/>
        </p:nvSpPr>
        <p:spPr>
          <a:xfrm>
            <a:off x="3246455" y="1994832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EBFDD51-FE65-49B4-ACB5-68DAD30A053D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C180E51F-BA1F-4994-AF1A-FD2BC26045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95103" y="2964726"/>
            <a:ext cx="2523712" cy="2523712"/>
          </a:xfrm>
          <a:custGeom>
            <a:avLst/>
            <a:gdLst>
              <a:gd name="connsiteX0" fmla="*/ 687146 w 1066801"/>
              <a:gd name="connsiteY0" fmla="*/ 527844 h 1066801"/>
              <a:gd name="connsiteX1" fmla="*/ 915799 w 1066801"/>
              <a:gd name="connsiteY1" fmla="*/ 756497 h 1066801"/>
              <a:gd name="connsiteX2" fmla="*/ 942973 w 1066801"/>
              <a:gd name="connsiteY2" fmla="*/ 706429 h 1066801"/>
              <a:gd name="connsiteX3" fmla="*/ 977901 w 1066801"/>
              <a:gd name="connsiteY3" fmla="*/ 533401 h 1066801"/>
              <a:gd name="connsiteX4" fmla="*/ 942973 w 1066801"/>
              <a:gd name="connsiteY4" fmla="*/ 360372 h 1066801"/>
              <a:gd name="connsiteX5" fmla="*/ 911889 w 1066801"/>
              <a:gd name="connsiteY5" fmla="*/ 303100 h 1066801"/>
              <a:gd name="connsiteX6" fmla="*/ 376239 w 1066801"/>
              <a:gd name="connsiteY6" fmla="*/ 216936 h 1066801"/>
              <a:gd name="connsiteX7" fmla="*/ 584995 w 1066801"/>
              <a:gd name="connsiteY7" fmla="*/ 425692 h 1066801"/>
              <a:gd name="connsiteX8" fmla="*/ 816972 w 1066801"/>
              <a:gd name="connsiteY8" fmla="*/ 193716 h 1066801"/>
              <a:gd name="connsiteX9" fmla="*/ 781934 w 1066801"/>
              <a:gd name="connsiteY9" fmla="*/ 164808 h 1066801"/>
              <a:gd name="connsiteX10" fmla="*/ 533401 w 1066801"/>
              <a:gd name="connsiteY10" fmla="*/ 88900 h 1066801"/>
              <a:gd name="connsiteX11" fmla="*/ 443812 w 1066801"/>
              <a:gd name="connsiteY11" fmla="*/ 97930 h 1066801"/>
              <a:gd name="connsiteX12" fmla="*/ 376239 w 1066801"/>
              <a:gd name="connsiteY12" fmla="*/ 118904 h 1066801"/>
              <a:gd name="connsiteX13" fmla="*/ 376239 w 1066801"/>
              <a:gd name="connsiteY13" fmla="*/ 634449 h 1066801"/>
              <a:gd name="connsiteX14" fmla="*/ 482844 w 1066801"/>
              <a:gd name="connsiteY14" fmla="*/ 527844 h 1066801"/>
              <a:gd name="connsiteX15" fmla="*/ 376239 w 1066801"/>
              <a:gd name="connsiteY15" fmla="*/ 421238 h 1066801"/>
              <a:gd name="connsiteX16" fmla="*/ 376239 w 1066801"/>
              <a:gd name="connsiteY16" fmla="*/ 947897 h 1066801"/>
              <a:gd name="connsiteX17" fmla="*/ 443812 w 1066801"/>
              <a:gd name="connsiteY17" fmla="*/ 968871 h 1066801"/>
              <a:gd name="connsiteX18" fmla="*/ 533401 w 1066801"/>
              <a:gd name="connsiteY18" fmla="*/ 977901 h 1066801"/>
              <a:gd name="connsiteX19" fmla="*/ 781934 w 1066801"/>
              <a:gd name="connsiteY19" fmla="*/ 901993 h 1066801"/>
              <a:gd name="connsiteX20" fmla="*/ 823061 w 1066801"/>
              <a:gd name="connsiteY20" fmla="*/ 868061 h 1066801"/>
              <a:gd name="connsiteX21" fmla="*/ 584995 w 1066801"/>
              <a:gd name="connsiteY21" fmla="*/ 629995 h 1066801"/>
              <a:gd name="connsiteX22" fmla="*/ 376239 w 1066801"/>
              <a:gd name="connsiteY22" fmla="*/ 838751 h 1066801"/>
              <a:gd name="connsiteX23" fmla="*/ 96181 w 1066801"/>
              <a:gd name="connsiteY23" fmla="*/ 461169 h 1066801"/>
              <a:gd name="connsiteX24" fmla="*/ 236539 w 1066801"/>
              <a:gd name="connsiteY24" fmla="*/ 461169 h 1066801"/>
              <a:gd name="connsiteX25" fmla="*/ 236539 w 1066801"/>
              <a:gd name="connsiteY25" fmla="*/ 204682 h 1066801"/>
              <a:gd name="connsiteX26" fmla="*/ 219084 w 1066801"/>
              <a:gd name="connsiteY26" fmla="*/ 219083 h 1066801"/>
              <a:gd name="connsiteX27" fmla="*/ 97930 w 1066801"/>
              <a:gd name="connsiteY27" fmla="*/ 443812 h 1066801"/>
              <a:gd name="connsiteX28" fmla="*/ 95701 w 1066801"/>
              <a:gd name="connsiteY28" fmla="*/ 600869 h 1066801"/>
              <a:gd name="connsiteX29" fmla="*/ 97930 w 1066801"/>
              <a:gd name="connsiteY29" fmla="*/ 622989 h 1066801"/>
              <a:gd name="connsiteX30" fmla="*/ 219084 w 1066801"/>
              <a:gd name="connsiteY30" fmla="*/ 847718 h 1066801"/>
              <a:gd name="connsiteX31" fmla="*/ 236539 w 1066801"/>
              <a:gd name="connsiteY31" fmla="*/ 862119 h 1066801"/>
              <a:gd name="connsiteX32" fmla="*/ 236539 w 1066801"/>
              <a:gd name="connsiteY32" fmla="*/ 600869 h 1066801"/>
              <a:gd name="connsiteX33" fmla="*/ 0 w 1066801"/>
              <a:gd name="connsiteY33" fmla="*/ 533401 h 1066801"/>
              <a:gd name="connsiteX34" fmla="*/ 533401 w 1066801"/>
              <a:gd name="connsiteY34" fmla="*/ 0 h 1066801"/>
              <a:gd name="connsiteX35" fmla="*/ 1066801 w 1066801"/>
              <a:gd name="connsiteY35" fmla="*/ 533401 h 1066801"/>
              <a:gd name="connsiteX36" fmla="*/ 533401 w 1066801"/>
              <a:gd name="connsiteY36" fmla="*/ 1066801 h 1066801"/>
              <a:gd name="connsiteX37" fmla="*/ 0 w 1066801"/>
              <a:gd name="connsiteY37" fmla="*/ 533401 h 106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66801" h="1066801">
                <a:moveTo>
                  <a:pt x="687146" y="527844"/>
                </a:moveTo>
                <a:lnTo>
                  <a:pt x="915799" y="756497"/>
                </a:lnTo>
                <a:lnTo>
                  <a:pt x="942973" y="706429"/>
                </a:lnTo>
                <a:cubicBezTo>
                  <a:pt x="965464" y="653249"/>
                  <a:pt x="977901" y="594779"/>
                  <a:pt x="977901" y="533401"/>
                </a:cubicBezTo>
                <a:cubicBezTo>
                  <a:pt x="977901" y="472023"/>
                  <a:pt x="965464" y="413552"/>
                  <a:pt x="942973" y="360372"/>
                </a:cubicBezTo>
                <a:lnTo>
                  <a:pt x="911889" y="303100"/>
                </a:lnTo>
                <a:close/>
                <a:moveTo>
                  <a:pt x="376239" y="216936"/>
                </a:moveTo>
                <a:lnTo>
                  <a:pt x="584995" y="425692"/>
                </a:lnTo>
                <a:lnTo>
                  <a:pt x="816972" y="193716"/>
                </a:lnTo>
                <a:lnTo>
                  <a:pt x="781934" y="164808"/>
                </a:lnTo>
                <a:cubicBezTo>
                  <a:pt x="710992" y="116883"/>
                  <a:pt x="625468" y="88900"/>
                  <a:pt x="533401" y="88900"/>
                </a:cubicBezTo>
                <a:cubicBezTo>
                  <a:pt x="502712" y="88900"/>
                  <a:pt x="472750" y="92009"/>
                  <a:pt x="443812" y="97930"/>
                </a:cubicBezTo>
                <a:lnTo>
                  <a:pt x="376239" y="118904"/>
                </a:lnTo>
                <a:close/>
                <a:moveTo>
                  <a:pt x="376239" y="634449"/>
                </a:moveTo>
                <a:lnTo>
                  <a:pt x="482844" y="527844"/>
                </a:lnTo>
                <a:lnTo>
                  <a:pt x="376239" y="421238"/>
                </a:lnTo>
                <a:close/>
                <a:moveTo>
                  <a:pt x="376239" y="947897"/>
                </a:moveTo>
                <a:lnTo>
                  <a:pt x="443812" y="968871"/>
                </a:lnTo>
                <a:cubicBezTo>
                  <a:pt x="472750" y="974792"/>
                  <a:pt x="502712" y="977901"/>
                  <a:pt x="533401" y="977901"/>
                </a:cubicBezTo>
                <a:cubicBezTo>
                  <a:pt x="625468" y="977901"/>
                  <a:pt x="710992" y="949918"/>
                  <a:pt x="781934" y="901993"/>
                </a:cubicBezTo>
                <a:lnTo>
                  <a:pt x="823061" y="868061"/>
                </a:lnTo>
                <a:lnTo>
                  <a:pt x="584995" y="629995"/>
                </a:lnTo>
                <a:lnTo>
                  <a:pt x="376239" y="838751"/>
                </a:lnTo>
                <a:close/>
                <a:moveTo>
                  <a:pt x="96181" y="461169"/>
                </a:moveTo>
                <a:lnTo>
                  <a:pt x="236539" y="461169"/>
                </a:lnTo>
                <a:lnTo>
                  <a:pt x="236539" y="204682"/>
                </a:lnTo>
                <a:lnTo>
                  <a:pt x="219084" y="219083"/>
                </a:lnTo>
                <a:cubicBezTo>
                  <a:pt x="158757" y="279410"/>
                  <a:pt x="115692" y="357000"/>
                  <a:pt x="97930" y="443812"/>
                </a:cubicBezTo>
                <a:close/>
                <a:moveTo>
                  <a:pt x="95701" y="600869"/>
                </a:moveTo>
                <a:lnTo>
                  <a:pt x="97930" y="622989"/>
                </a:lnTo>
                <a:cubicBezTo>
                  <a:pt x="115692" y="709801"/>
                  <a:pt x="158757" y="787391"/>
                  <a:pt x="219084" y="847718"/>
                </a:cubicBezTo>
                <a:lnTo>
                  <a:pt x="236539" y="862119"/>
                </a:lnTo>
                <a:lnTo>
                  <a:pt x="236539" y="600869"/>
                </a:lnTo>
                <a:close/>
                <a:moveTo>
                  <a:pt x="0" y="533401"/>
                </a:moveTo>
                <a:cubicBezTo>
                  <a:pt x="0" y="238795"/>
                  <a:pt x="238796" y="0"/>
                  <a:pt x="533401" y="0"/>
                </a:cubicBezTo>
                <a:cubicBezTo>
                  <a:pt x="828005" y="0"/>
                  <a:pt x="1066801" y="238795"/>
                  <a:pt x="1066801" y="533401"/>
                </a:cubicBezTo>
                <a:cubicBezTo>
                  <a:pt x="1066801" y="828005"/>
                  <a:pt x="828005" y="1066801"/>
                  <a:pt x="533401" y="1066801"/>
                </a:cubicBezTo>
                <a:cubicBezTo>
                  <a:pt x="238796" y="1066801"/>
                  <a:pt x="0" y="828005"/>
                  <a:pt x="0" y="53340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85E5530E-4817-4BD0-BE1E-C0572D9B8590}"/>
              </a:ext>
            </a:extLst>
          </p:cNvPr>
          <p:cNvSpPr>
            <a:spLocks/>
          </p:cNvSpPr>
          <p:nvPr/>
        </p:nvSpPr>
        <p:spPr bwMode="auto">
          <a:xfrm>
            <a:off x="2498542" y="3075517"/>
            <a:ext cx="2249556" cy="2302130"/>
          </a:xfrm>
          <a:custGeom>
            <a:avLst/>
            <a:gdLst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48332 w 950912"/>
              <a:gd name="connsiteY4" fmla="*/ 289745 h 973137"/>
              <a:gd name="connsiteX5" fmla="*/ 601537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694051 w 950912"/>
              <a:gd name="connsiteY11" fmla="*/ 290242 h 973137"/>
              <a:gd name="connsiteX12" fmla="*/ 831246 w 950912"/>
              <a:gd name="connsiteY12" fmla="*/ 290979 h 973137"/>
              <a:gd name="connsiteX13" fmla="*/ 592161 w 950912"/>
              <a:gd name="connsiteY13" fmla="*/ 527908 h 973137"/>
              <a:gd name="connsiteX14" fmla="*/ 922538 w 950912"/>
              <a:gd name="connsiteY14" fmla="*/ 854673 h 973137"/>
              <a:gd name="connsiteX15" fmla="*/ 807560 w 950912"/>
              <a:gd name="connsiteY15" fmla="*/ 973137 h 973137"/>
              <a:gd name="connsiteX16" fmla="*/ 477183 w 950912"/>
              <a:gd name="connsiteY16" fmla="*/ 643904 h 973137"/>
              <a:gd name="connsiteX17" fmla="*/ 152728 w 950912"/>
              <a:gd name="connsiteY17" fmla="*/ 969682 h 973137"/>
              <a:gd name="connsiteX18" fmla="*/ 36517 w 950912"/>
              <a:gd name="connsiteY18" fmla="*/ 852451 h 973137"/>
              <a:gd name="connsiteX19" fmla="*/ 362205 w 950912"/>
              <a:gd name="connsiteY19" fmla="*/ 527908 h 973137"/>
              <a:gd name="connsiteX20" fmla="*/ 126575 w 950912"/>
              <a:gd name="connsiteY20" fmla="*/ 290979 h 973137"/>
              <a:gd name="connsiteX21" fmla="*/ 0 w 950912"/>
              <a:gd name="connsiteY21" fmla="*/ 289745 h 973137"/>
              <a:gd name="connsiteX22" fmla="*/ 0 w 950912"/>
              <a:gd name="connsiteY22" fmla="*/ 129818 h 973137"/>
              <a:gd name="connsiteX23" fmla="*/ 395514 w 950912"/>
              <a:gd name="connsiteY23" fmla="*/ 131052 h 973137"/>
              <a:gd name="connsiteX24" fmla="*/ 395514 w 950912"/>
              <a:gd name="connsiteY24" fmla="*/ 741 h 973137"/>
              <a:gd name="connsiteX25" fmla="*/ 556632 w 950912"/>
              <a:gd name="connsiteY25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694051 w 950912"/>
              <a:gd name="connsiteY10" fmla="*/ 289745 h 973137"/>
              <a:gd name="connsiteX11" fmla="*/ 831246 w 950912"/>
              <a:gd name="connsiteY11" fmla="*/ 290979 h 973137"/>
              <a:gd name="connsiteX12" fmla="*/ 592161 w 950912"/>
              <a:gd name="connsiteY12" fmla="*/ 527908 h 973137"/>
              <a:gd name="connsiteX13" fmla="*/ 922538 w 950912"/>
              <a:gd name="connsiteY13" fmla="*/ 854673 h 973137"/>
              <a:gd name="connsiteX14" fmla="*/ 807560 w 950912"/>
              <a:gd name="connsiteY14" fmla="*/ 973137 h 973137"/>
              <a:gd name="connsiteX15" fmla="*/ 477183 w 950912"/>
              <a:gd name="connsiteY15" fmla="*/ 643904 h 973137"/>
              <a:gd name="connsiteX16" fmla="*/ 152728 w 950912"/>
              <a:gd name="connsiteY16" fmla="*/ 969682 h 973137"/>
              <a:gd name="connsiteX17" fmla="*/ 36517 w 950912"/>
              <a:gd name="connsiteY17" fmla="*/ 852451 h 973137"/>
              <a:gd name="connsiteX18" fmla="*/ 362205 w 950912"/>
              <a:gd name="connsiteY18" fmla="*/ 527908 h 973137"/>
              <a:gd name="connsiteX19" fmla="*/ 126575 w 950912"/>
              <a:gd name="connsiteY19" fmla="*/ 290979 h 973137"/>
              <a:gd name="connsiteX20" fmla="*/ 0 w 950912"/>
              <a:gd name="connsiteY20" fmla="*/ 289745 h 973137"/>
              <a:gd name="connsiteX21" fmla="*/ 0 w 950912"/>
              <a:gd name="connsiteY21" fmla="*/ 129818 h 973137"/>
              <a:gd name="connsiteX22" fmla="*/ 395514 w 950912"/>
              <a:gd name="connsiteY22" fmla="*/ 131052 h 973137"/>
              <a:gd name="connsiteX23" fmla="*/ 395514 w 950912"/>
              <a:gd name="connsiteY23" fmla="*/ 741 h 973137"/>
              <a:gd name="connsiteX24" fmla="*/ 556632 w 950912"/>
              <a:gd name="connsiteY24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48332 w 950912"/>
              <a:gd name="connsiteY3" fmla="*/ 289996 h 973137"/>
              <a:gd name="connsiteX4" fmla="*/ 601537 w 950912"/>
              <a:gd name="connsiteY4" fmla="*/ 289745 h 973137"/>
              <a:gd name="connsiteX5" fmla="*/ 356284 w 950912"/>
              <a:gd name="connsiteY5" fmla="*/ 289745 h 973137"/>
              <a:gd name="connsiteX6" fmla="*/ 556632 w 950912"/>
              <a:gd name="connsiteY6" fmla="*/ 0 h 973137"/>
              <a:gd name="connsiteX7" fmla="*/ 557619 w 950912"/>
              <a:gd name="connsiteY7" fmla="*/ 131052 h 973137"/>
              <a:gd name="connsiteX8" fmla="*/ 950912 w 950912"/>
              <a:gd name="connsiteY8" fmla="*/ 131052 h 973137"/>
              <a:gd name="connsiteX9" fmla="*/ 949679 w 950912"/>
              <a:gd name="connsiteY9" fmla="*/ 289745 h 973137"/>
              <a:gd name="connsiteX10" fmla="*/ 831246 w 950912"/>
              <a:gd name="connsiteY10" fmla="*/ 290979 h 973137"/>
              <a:gd name="connsiteX11" fmla="*/ 592161 w 950912"/>
              <a:gd name="connsiteY11" fmla="*/ 527908 h 973137"/>
              <a:gd name="connsiteX12" fmla="*/ 922538 w 950912"/>
              <a:gd name="connsiteY12" fmla="*/ 854673 h 973137"/>
              <a:gd name="connsiteX13" fmla="*/ 807560 w 950912"/>
              <a:gd name="connsiteY13" fmla="*/ 973137 h 973137"/>
              <a:gd name="connsiteX14" fmla="*/ 477183 w 950912"/>
              <a:gd name="connsiteY14" fmla="*/ 643904 h 973137"/>
              <a:gd name="connsiteX15" fmla="*/ 152728 w 950912"/>
              <a:gd name="connsiteY15" fmla="*/ 969682 h 973137"/>
              <a:gd name="connsiteX16" fmla="*/ 36517 w 950912"/>
              <a:gd name="connsiteY16" fmla="*/ 852451 h 973137"/>
              <a:gd name="connsiteX17" fmla="*/ 362205 w 950912"/>
              <a:gd name="connsiteY17" fmla="*/ 527908 h 973137"/>
              <a:gd name="connsiteX18" fmla="*/ 126575 w 950912"/>
              <a:gd name="connsiteY18" fmla="*/ 290979 h 973137"/>
              <a:gd name="connsiteX19" fmla="*/ 0 w 950912"/>
              <a:gd name="connsiteY19" fmla="*/ 289745 h 973137"/>
              <a:gd name="connsiteX20" fmla="*/ 0 w 950912"/>
              <a:gd name="connsiteY20" fmla="*/ 129818 h 973137"/>
              <a:gd name="connsiteX21" fmla="*/ 395514 w 950912"/>
              <a:gd name="connsiteY21" fmla="*/ 131052 h 973137"/>
              <a:gd name="connsiteX22" fmla="*/ 395514 w 950912"/>
              <a:gd name="connsiteY22" fmla="*/ 741 h 973137"/>
              <a:gd name="connsiteX23" fmla="*/ 556632 w 950912"/>
              <a:gd name="connsiteY23" fmla="*/ 0 h 973137"/>
              <a:gd name="connsiteX0" fmla="*/ 356284 w 950912"/>
              <a:gd name="connsiteY0" fmla="*/ 289745 h 973137"/>
              <a:gd name="connsiteX1" fmla="*/ 478417 w 950912"/>
              <a:gd name="connsiteY1" fmla="*/ 410430 h 973137"/>
              <a:gd name="connsiteX2" fmla="*/ 601537 w 950912"/>
              <a:gd name="connsiteY2" fmla="*/ 289745 h 973137"/>
              <a:gd name="connsiteX3" fmla="*/ 601537 w 950912"/>
              <a:gd name="connsiteY3" fmla="*/ 289745 h 973137"/>
              <a:gd name="connsiteX4" fmla="*/ 356284 w 950912"/>
              <a:gd name="connsiteY4" fmla="*/ 289745 h 973137"/>
              <a:gd name="connsiteX5" fmla="*/ 556632 w 950912"/>
              <a:gd name="connsiteY5" fmla="*/ 0 h 973137"/>
              <a:gd name="connsiteX6" fmla="*/ 557619 w 950912"/>
              <a:gd name="connsiteY6" fmla="*/ 131052 h 973137"/>
              <a:gd name="connsiteX7" fmla="*/ 950912 w 950912"/>
              <a:gd name="connsiteY7" fmla="*/ 131052 h 973137"/>
              <a:gd name="connsiteX8" fmla="*/ 949679 w 950912"/>
              <a:gd name="connsiteY8" fmla="*/ 289745 h 973137"/>
              <a:gd name="connsiteX9" fmla="*/ 831246 w 950912"/>
              <a:gd name="connsiteY9" fmla="*/ 290979 h 973137"/>
              <a:gd name="connsiteX10" fmla="*/ 592161 w 950912"/>
              <a:gd name="connsiteY10" fmla="*/ 527908 h 973137"/>
              <a:gd name="connsiteX11" fmla="*/ 922538 w 950912"/>
              <a:gd name="connsiteY11" fmla="*/ 854673 h 973137"/>
              <a:gd name="connsiteX12" fmla="*/ 807560 w 950912"/>
              <a:gd name="connsiteY12" fmla="*/ 973137 h 973137"/>
              <a:gd name="connsiteX13" fmla="*/ 477183 w 950912"/>
              <a:gd name="connsiteY13" fmla="*/ 643904 h 973137"/>
              <a:gd name="connsiteX14" fmla="*/ 152728 w 950912"/>
              <a:gd name="connsiteY14" fmla="*/ 969682 h 973137"/>
              <a:gd name="connsiteX15" fmla="*/ 36517 w 950912"/>
              <a:gd name="connsiteY15" fmla="*/ 852451 h 973137"/>
              <a:gd name="connsiteX16" fmla="*/ 362205 w 950912"/>
              <a:gd name="connsiteY16" fmla="*/ 527908 h 973137"/>
              <a:gd name="connsiteX17" fmla="*/ 126575 w 950912"/>
              <a:gd name="connsiteY17" fmla="*/ 290979 h 973137"/>
              <a:gd name="connsiteX18" fmla="*/ 0 w 950912"/>
              <a:gd name="connsiteY18" fmla="*/ 289745 h 973137"/>
              <a:gd name="connsiteX19" fmla="*/ 0 w 950912"/>
              <a:gd name="connsiteY19" fmla="*/ 129818 h 973137"/>
              <a:gd name="connsiteX20" fmla="*/ 395514 w 950912"/>
              <a:gd name="connsiteY20" fmla="*/ 131052 h 973137"/>
              <a:gd name="connsiteX21" fmla="*/ 395514 w 950912"/>
              <a:gd name="connsiteY21" fmla="*/ 741 h 973137"/>
              <a:gd name="connsiteX22" fmla="*/ 556632 w 950912"/>
              <a:gd name="connsiteY22" fmla="*/ 0 h 97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0912" h="973137">
                <a:moveTo>
                  <a:pt x="356284" y="289745"/>
                </a:moveTo>
                <a:lnTo>
                  <a:pt x="478417" y="410430"/>
                </a:lnTo>
                <a:lnTo>
                  <a:pt x="601537" y="289745"/>
                </a:lnTo>
                <a:lnTo>
                  <a:pt x="601537" y="289745"/>
                </a:lnTo>
                <a:lnTo>
                  <a:pt x="356284" y="289745"/>
                </a:lnTo>
                <a:close/>
                <a:moveTo>
                  <a:pt x="556632" y="0"/>
                </a:moveTo>
                <a:lnTo>
                  <a:pt x="557619" y="131052"/>
                </a:lnTo>
                <a:lnTo>
                  <a:pt x="950912" y="131052"/>
                </a:lnTo>
                <a:lnTo>
                  <a:pt x="949679" y="289745"/>
                </a:lnTo>
                <a:lnTo>
                  <a:pt x="831246" y="290979"/>
                </a:lnTo>
                <a:lnTo>
                  <a:pt x="592161" y="527908"/>
                </a:lnTo>
                <a:lnTo>
                  <a:pt x="922538" y="854673"/>
                </a:lnTo>
                <a:lnTo>
                  <a:pt x="807560" y="973137"/>
                </a:lnTo>
                <a:lnTo>
                  <a:pt x="477183" y="643904"/>
                </a:lnTo>
                <a:lnTo>
                  <a:pt x="152728" y="969682"/>
                </a:lnTo>
                <a:lnTo>
                  <a:pt x="36517" y="852451"/>
                </a:lnTo>
                <a:lnTo>
                  <a:pt x="362205" y="527908"/>
                </a:lnTo>
                <a:lnTo>
                  <a:pt x="126575" y="290979"/>
                </a:lnTo>
                <a:lnTo>
                  <a:pt x="0" y="289745"/>
                </a:lnTo>
                <a:lnTo>
                  <a:pt x="0" y="129818"/>
                </a:lnTo>
                <a:lnTo>
                  <a:pt x="395514" y="131052"/>
                </a:lnTo>
                <a:lnTo>
                  <a:pt x="395514" y="741"/>
                </a:lnTo>
                <a:lnTo>
                  <a:pt x="556632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FF0000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C2B6FBC-1E42-4BA0-8DDD-A536D097C511}"/>
              </a:ext>
            </a:extLst>
          </p:cNvPr>
          <p:cNvSpPr/>
          <p:nvPr/>
        </p:nvSpPr>
        <p:spPr bwMode="auto">
          <a:xfrm>
            <a:off x="6727328" y="1924620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CC2453A-524C-4826-B108-031D7EB6C5C1}"/>
              </a:ext>
            </a:extLst>
          </p:cNvPr>
          <p:cNvSpPr txBox="1"/>
          <p:nvPr/>
        </p:nvSpPr>
        <p:spPr>
          <a:xfrm>
            <a:off x="2306885" y="596244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小・中学校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FE99AAF-8514-49D0-B34C-082E3754B920}"/>
              </a:ext>
            </a:extLst>
          </p:cNvPr>
          <p:cNvSpPr txBox="1"/>
          <p:nvPr/>
        </p:nvSpPr>
        <p:spPr>
          <a:xfrm>
            <a:off x="7238705" y="596244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高等学校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DB6DAB9-323C-49A3-8305-4312CBF0E7D4}"/>
              </a:ext>
            </a:extLst>
          </p:cNvPr>
          <p:cNvSpPr/>
          <p:nvPr/>
        </p:nvSpPr>
        <p:spPr bwMode="auto">
          <a:xfrm>
            <a:off x="2670820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C16097E-4F46-4E62-8771-9CC11A40A2AE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小・中学校はどっち？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A429A54-1E57-44B7-8FBA-04A61C5EB49A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</p:spTree>
    <p:extLst>
      <p:ext uri="{BB962C8B-B14F-4D97-AF65-F5344CB8AC3E}">
        <p14:creationId xmlns:p14="http://schemas.microsoft.com/office/powerpoint/2010/main" val="24032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53825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07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94482A-343C-4D02-A73D-4BA3CE1EE7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C0448A6-AC92-4465-A625-47EB39499811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BE83573-E32B-47C9-B355-C430C40872C0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rgbClr val="99FF99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69F6365-780D-44BA-BC94-CB52C2E9C289}"/>
              </a:ext>
            </a:extLst>
          </p:cNvPr>
          <p:cNvSpPr txBox="1"/>
          <p:nvPr/>
        </p:nvSpPr>
        <p:spPr>
          <a:xfrm>
            <a:off x="1958494" y="657906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発電所</a:t>
            </a:r>
            <a:r>
              <a:rPr kumimoji="1" lang="ja-JP" altLang="en-US" sz="4800" dirty="0">
                <a:latin typeface="+mj-ea"/>
                <a:ea typeface="+mj-ea"/>
              </a:rPr>
              <a:t>はどっち？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16A8EA-8E41-48E7-B21F-90ABEFA219FE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似ている記号</a:t>
            </a: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8E50D017-ECC5-4F06-8FF9-71544F4B7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126" y="2922918"/>
            <a:ext cx="2091666" cy="2091666"/>
          </a:xfrm>
          <a:custGeom>
            <a:avLst/>
            <a:gdLst>
              <a:gd name="connsiteX0" fmla="*/ 541338 w 1079500"/>
              <a:gd name="connsiteY0" fmla="*/ 431800 h 1079501"/>
              <a:gd name="connsiteX1" fmla="*/ 649288 w 1079500"/>
              <a:gd name="connsiteY1" fmla="*/ 539750 h 1079501"/>
              <a:gd name="connsiteX2" fmla="*/ 541338 w 1079500"/>
              <a:gd name="connsiteY2" fmla="*/ 647700 h 1079501"/>
              <a:gd name="connsiteX3" fmla="*/ 433388 w 1079500"/>
              <a:gd name="connsiteY3" fmla="*/ 539750 h 1079501"/>
              <a:gd name="connsiteX4" fmla="*/ 541338 w 1079500"/>
              <a:gd name="connsiteY4" fmla="*/ 431800 h 1079501"/>
              <a:gd name="connsiteX5" fmla="*/ 538163 w 1079500"/>
              <a:gd name="connsiteY5" fmla="*/ 255602 h 1079501"/>
              <a:gd name="connsiteX6" fmla="*/ 257190 w 1079500"/>
              <a:gd name="connsiteY6" fmla="*/ 536575 h 1079501"/>
              <a:gd name="connsiteX7" fmla="*/ 538163 w 1079500"/>
              <a:gd name="connsiteY7" fmla="*/ 817548 h 1079501"/>
              <a:gd name="connsiteX8" fmla="*/ 819136 w 1079500"/>
              <a:gd name="connsiteY8" fmla="*/ 536575 h 1079501"/>
              <a:gd name="connsiteX9" fmla="*/ 538163 w 1079500"/>
              <a:gd name="connsiteY9" fmla="*/ 255602 h 1079501"/>
              <a:gd name="connsiteX10" fmla="*/ 484188 w 1079500"/>
              <a:gd name="connsiteY10" fmla="*/ 0 h 1079501"/>
              <a:gd name="connsiteX11" fmla="*/ 592138 w 1079500"/>
              <a:gd name="connsiteY11" fmla="*/ 0 h 1079501"/>
              <a:gd name="connsiteX12" fmla="*/ 592138 w 1079500"/>
              <a:gd name="connsiteY12" fmla="*/ 145141 h 1079501"/>
              <a:gd name="connsiteX13" fmla="*/ 618151 w 1079500"/>
              <a:gd name="connsiteY13" fmla="*/ 147763 h 1079501"/>
              <a:gd name="connsiteX14" fmla="*/ 729448 w 1079500"/>
              <a:gd name="connsiteY14" fmla="*/ 188750 h 1079501"/>
              <a:gd name="connsiteX15" fmla="*/ 776415 w 1079500"/>
              <a:gd name="connsiteY15" fmla="*/ 224507 h 1079501"/>
              <a:gd name="connsiteX16" fmla="*/ 882122 w 1079500"/>
              <a:gd name="connsiteY16" fmla="*/ 118800 h 1079501"/>
              <a:gd name="connsiteX17" fmla="*/ 958454 w 1079500"/>
              <a:gd name="connsiteY17" fmla="*/ 195132 h 1079501"/>
              <a:gd name="connsiteX18" fmla="*/ 855131 w 1079500"/>
              <a:gd name="connsiteY18" fmla="*/ 298456 h 1079501"/>
              <a:gd name="connsiteX19" fmla="*/ 859733 w 1079500"/>
              <a:gd name="connsiteY19" fmla="*/ 303916 h 1079501"/>
              <a:gd name="connsiteX20" fmla="*/ 928840 w 1079500"/>
              <a:gd name="connsiteY20" fmla="*/ 466318 h 1079501"/>
              <a:gd name="connsiteX21" fmla="*/ 932097 w 1079500"/>
              <a:gd name="connsiteY21" fmla="*/ 503238 h 1079501"/>
              <a:gd name="connsiteX22" fmla="*/ 1079500 w 1079500"/>
              <a:gd name="connsiteY22" fmla="*/ 503238 h 1079501"/>
              <a:gd name="connsiteX23" fmla="*/ 1079500 w 1079500"/>
              <a:gd name="connsiteY23" fmla="*/ 611188 h 1079501"/>
              <a:gd name="connsiteX24" fmla="*/ 927663 w 1079500"/>
              <a:gd name="connsiteY24" fmla="*/ 611188 h 1079501"/>
              <a:gd name="connsiteX25" fmla="*/ 910957 w 1079500"/>
              <a:gd name="connsiteY25" fmla="*/ 673039 h 1079501"/>
              <a:gd name="connsiteX26" fmla="*/ 864564 w 1079500"/>
              <a:gd name="connsiteY26" fmla="*/ 762419 h 1079501"/>
              <a:gd name="connsiteX27" fmla="*/ 840669 w 1079500"/>
              <a:gd name="connsiteY27" fmla="*/ 789033 h 1079501"/>
              <a:gd name="connsiteX28" fmla="*/ 947229 w 1079500"/>
              <a:gd name="connsiteY28" fmla="*/ 895593 h 1079501"/>
              <a:gd name="connsiteX29" fmla="*/ 870897 w 1079500"/>
              <a:gd name="connsiteY29" fmla="*/ 971925 h 1079501"/>
              <a:gd name="connsiteX30" fmla="*/ 760536 w 1079500"/>
              <a:gd name="connsiteY30" fmla="*/ 861564 h 1079501"/>
              <a:gd name="connsiteX31" fmla="*/ 714553 w 1079500"/>
              <a:gd name="connsiteY31" fmla="*/ 892200 h 1079501"/>
              <a:gd name="connsiteX32" fmla="*/ 618151 w 1079500"/>
              <a:gd name="connsiteY32" fmla="*/ 925387 h 1079501"/>
              <a:gd name="connsiteX33" fmla="*/ 592138 w 1079500"/>
              <a:gd name="connsiteY33" fmla="*/ 928009 h 1079501"/>
              <a:gd name="connsiteX34" fmla="*/ 592138 w 1079500"/>
              <a:gd name="connsiteY34" fmla="*/ 1079501 h 1079501"/>
              <a:gd name="connsiteX35" fmla="*/ 484188 w 1079500"/>
              <a:gd name="connsiteY35" fmla="*/ 1079501 h 1079501"/>
              <a:gd name="connsiteX36" fmla="*/ 484188 w 1079500"/>
              <a:gd name="connsiteY36" fmla="*/ 928009 h 1079501"/>
              <a:gd name="connsiteX37" fmla="*/ 458175 w 1079500"/>
              <a:gd name="connsiteY37" fmla="*/ 925387 h 1079501"/>
              <a:gd name="connsiteX38" fmla="*/ 361773 w 1079500"/>
              <a:gd name="connsiteY38" fmla="*/ 892200 h 1079501"/>
              <a:gd name="connsiteX39" fmla="*/ 301525 w 1079500"/>
              <a:gd name="connsiteY39" fmla="*/ 852061 h 1079501"/>
              <a:gd name="connsiteX40" fmla="*/ 195132 w 1079500"/>
              <a:gd name="connsiteY40" fmla="*/ 958454 h 1079501"/>
              <a:gd name="connsiteX41" fmla="*/ 118799 w 1079500"/>
              <a:gd name="connsiteY41" fmla="*/ 882122 h 1079501"/>
              <a:gd name="connsiteX42" fmla="*/ 224413 w 1079500"/>
              <a:gd name="connsiteY42" fmla="*/ 776509 h 1079501"/>
              <a:gd name="connsiteX43" fmla="*/ 211762 w 1079500"/>
              <a:gd name="connsiteY43" fmla="*/ 762419 h 1079501"/>
              <a:gd name="connsiteX44" fmla="*/ 165369 w 1079500"/>
              <a:gd name="connsiteY44" fmla="*/ 673039 h 1079501"/>
              <a:gd name="connsiteX45" fmla="*/ 148663 w 1079500"/>
              <a:gd name="connsiteY45" fmla="*/ 611188 h 1079501"/>
              <a:gd name="connsiteX46" fmla="*/ 0 w 1079500"/>
              <a:gd name="connsiteY46" fmla="*/ 611188 h 1079501"/>
              <a:gd name="connsiteX47" fmla="*/ 0 w 1079500"/>
              <a:gd name="connsiteY47" fmla="*/ 503238 h 1079501"/>
              <a:gd name="connsiteX48" fmla="*/ 144229 w 1079500"/>
              <a:gd name="connsiteY48" fmla="*/ 503238 h 1079501"/>
              <a:gd name="connsiteX49" fmla="*/ 147486 w 1079500"/>
              <a:gd name="connsiteY49" fmla="*/ 466318 h 1079501"/>
              <a:gd name="connsiteX50" fmla="*/ 185805 w 1079500"/>
              <a:gd name="connsiteY50" fmla="*/ 353756 h 1079501"/>
              <a:gd name="connsiteX51" fmla="*/ 211360 w 1079500"/>
              <a:gd name="connsiteY51" fmla="*/ 312388 h 1079501"/>
              <a:gd name="connsiteX52" fmla="*/ 107574 w 1079500"/>
              <a:gd name="connsiteY52" fmla="*/ 208603 h 1079501"/>
              <a:gd name="connsiteX53" fmla="*/ 183907 w 1079500"/>
              <a:gd name="connsiteY53" fmla="*/ 132271 h 1079501"/>
              <a:gd name="connsiteX54" fmla="*/ 286417 w 1079500"/>
              <a:gd name="connsiteY54" fmla="*/ 234781 h 1079501"/>
              <a:gd name="connsiteX55" fmla="*/ 346878 w 1079500"/>
              <a:gd name="connsiteY55" fmla="*/ 188750 h 1079501"/>
              <a:gd name="connsiteX56" fmla="*/ 458175 w 1079500"/>
              <a:gd name="connsiteY56" fmla="*/ 147763 h 1079501"/>
              <a:gd name="connsiteX57" fmla="*/ 484188 w 1079500"/>
              <a:gd name="connsiteY57" fmla="*/ 145141 h 1079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079500" h="1079501">
                <a:moveTo>
                  <a:pt x="541338" y="431800"/>
                </a:moveTo>
                <a:cubicBezTo>
                  <a:pt x="600957" y="431800"/>
                  <a:pt x="649288" y="480131"/>
                  <a:pt x="649288" y="539750"/>
                </a:cubicBezTo>
                <a:cubicBezTo>
                  <a:pt x="649288" y="599369"/>
                  <a:pt x="600957" y="647700"/>
                  <a:pt x="541338" y="647700"/>
                </a:cubicBezTo>
                <a:cubicBezTo>
                  <a:pt x="481719" y="647700"/>
                  <a:pt x="433388" y="599369"/>
                  <a:pt x="433388" y="539750"/>
                </a:cubicBezTo>
                <a:cubicBezTo>
                  <a:pt x="433388" y="480131"/>
                  <a:pt x="481719" y="431800"/>
                  <a:pt x="541338" y="431800"/>
                </a:cubicBezTo>
                <a:close/>
                <a:moveTo>
                  <a:pt x="538163" y="255602"/>
                </a:moveTo>
                <a:cubicBezTo>
                  <a:pt x="382978" y="255602"/>
                  <a:pt x="257190" y="381390"/>
                  <a:pt x="257190" y="536575"/>
                </a:cubicBezTo>
                <a:cubicBezTo>
                  <a:pt x="257190" y="691761"/>
                  <a:pt x="382978" y="817548"/>
                  <a:pt x="538163" y="817548"/>
                </a:cubicBezTo>
                <a:cubicBezTo>
                  <a:pt x="693349" y="817548"/>
                  <a:pt x="819136" y="691761"/>
                  <a:pt x="819136" y="536575"/>
                </a:cubicBezTo>
                <a:cubicBezTo>
                  <a:pt x="819136" y="381390"/>
                  <a:pt x="693349" y="255602"/>
                  <a:pt x="538163" y="255602"/>
                </a:cubicBezTo>
                <a:close/>
                <a:moveTo>
                  <a:pt x="484188" y="0"/>
                </a:moveTo>
                <a:lnTo>
                  <a:pt x="592138" y="0"/>
                </a:lnTo>
                <a:lnTo>
                  <a:pt x="592138" y="145141"/>
                </a:lnTo>
                <a:lnTo>
                  <a:pt x="618151" y="147763"/>
                </a:lnTo>
                <a:cubicBezTo>
                  <a:pt x="657713" y="155858"/>
                  <a:pt x="695130" y="169838"/>
                  <a:pt x="729448" y="188750"/>
                </a:cubicBezTo>
                <a:lnTo>
                  <a:pt x="776415" y="224507"/>
                </a:lnTo>
                <a:lnTo>
                  <a:pt x="882122" y="118800"/>
                </a:lnTo>
                <a:lnTo>
                  <a:pt x="958454" y="195132"/>
                </a:lnTo>
                <a:lnTo>
                  <a:pt x="855131" y="298456"/>
                </a:lnTo>
                <a:lnTo>
                  <a:pt x="859733" y="303916"/>
                </a:lnTo>
                <a:cubicBezTo>
                  <a:pt x="894039" y="351252"/>
                  <a:pt x="918149" y="406460"/>
                  <a:pt x="928840" y="466318"/>
                </a:cubicBezTo>
                <a:lnTo>
                  <a:pt x="932097" y="503238"/>
                </a:lnTo>
                <a:lnTo>
                  <a:pt x="1079500" y="503238"/>
                </a:lnTo>
                <a:lnTo>
                  <a:pt x="1079500" y="611188"/>
                </a:lnTo>
                <a:lnTo>
                  <a:pt x="927663" y="611188"/>
                </a:lnTo>
                <a:lnTo>
                  <a:pt x="910957" y="673039"/>
                </a:lnTo>
                <a:cubicBezTo>
                  <a:pt x="899273" y="704952"/>
                  <a:pt x="883608" y="734946"/>
                  <a:pt x="864564" y="762419"/>
                </a:cubicBezTo>
                <a:lnTo>
                  <a:pt x="840669" y="789033"/>
                </a:lnTo>
                <a:lnTo>
                  <a:pt x="947229" y="895593"/>
                </a:lnTo>
                <a:lnTo>
                  <a:pt x="870897" y="971925"/>
                </a:lnTo>
                <a:lnTo>
                  <a:pt x="760536" y="861564"/>
                </a:lnTo>
                <a:lnTo>
                  <a:pt x="714553" y="892200"/>
                </a:lnTo>
                <a:cubicBezTo>
                  <a:pt x="684396" y="907186"/>
                  <a:pt x="652061" y="918449"/>
                  <a:pt x="618151" y="925387"/>
                </a:cubicBezTo>
                <a:lnTo>
                  <a:pt x="592138" y="928009"/>
                </a:lnTo>
                <a:lnTo>
                  <a:pt x="592138" y="1079501"/>
                </a:lnTo>
                <a:lnTo>
                  <a:pt x="484188" y="1079501"/>
                </a:lnTo>
                <a:lnTo>
                  <a:pt x="484188" y="928009"/>
                </a:lnTo>
                <a:lnTo>
                  <a:pt x="458175" y="925387"/>
                </a:lnTo>
                <a:cubicBezTo>
                  <a:pt x="424265" y="918449"/>
                  <a:pt x="391930" y="907186"/>
                  <a:pt x="361773" y="892200"/>
                </a:cubicBezTo>
                <a:lnTo>
                  <a:pt x="301525" y="852061"/>
                </a:lnTo>
                <a:lnTo>
                  <a:pt x="195132" y="958454"/>
                </a:lnTo>
                <a:lnTo>
                  <a:pt x="118799" y="882122"/>
                </a:lnTo>
                <a:lnTo>
                  <a:pt x="224413" y="776509"/>
                </a:lnTo>
                <a:lnTo>
                  <a:pt x="211762" y="762419"/>
                </a:lnTo>
                <a:cubicBezTo>
                  <a:pt x="192718" y="734946"/>
                  <a:pt x="177053" y="704952"/>
                  <a:pt x="165369" y="673039"/>
                </a:cubicBezTo>
                <a:lnTo>
                  <a:pt x="148663" y="611188"/>
                </a:lnTo>
                <a:lnTo>
                  <a:pt x="0" y="611188"/>
                </a:lnTo>
                <a:lnTo>
                  <a:pt x="0" y="503238"/>
                </a:lnTo>
                <a:lnTo>
                  <a:pt x="144229" y="503238"/>
                </a:lnTo>
                <a:lnTo>
                  <a:pt x="147486" y="466318"/>
                </a:lnTo>
                <a:cubicBezTo>
                  <a:pt x="154614" y="426413"/>
                  <a:pt x="167705" y="388574"/>
                  <a:pt x="185805" y="353756"/>
                </a:cubicBezTo>
                <a:lnTo>
                  <a:pt x="211360" y="312388"/>
                </a:lnTo>
                <a:lnTo>
                  <a:pt x="107574" y="208603"/>
                </a:lnTo>
                <a:lnTo>
                  <a:pt x="183907" y="132271"/>
                </a:lnTo>
                <a:lnTo>
                  <a:pt x="286417" y="234781"/>
                </a:lnTo>
                <a:lnTo>
                  <a:pt x="346878" y="188750"/>
                </a:lnTo>
                <a:cubicBezTo>
                  <a:pt x="381196" y="169838"/>
                  <a:pt x="418613" y="155858"/>
                  <a:pt x="458175" y="147763"/>
                </a:cubicBezTo>
                <a:lnTo>
                  <a:pt x="484188" y="145141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BD316D1E-81C0-4F05-9DC2-095DF2ACA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3552" y="3173925"/>
            <a:ext cx="2119536" cy="1589652"/>
          </a:xfrm>
          <a:custGeom>
            <a:avLst/>
            <a:gdLst>
              <a:gd name="connsiteX0" fmla="*/ 539155 w 1079500"/>
              <a:gd name="connsiteY0" fmla="*/ 191702 h 809625"/>
              <a:gd name="connsiteX1" fmla="*/ 328502 w 1079500"/>
              <a:gd name="connsiteY1" fmla="*/ 402432 h 809625"/>
              <a:gd name="connsiteX2" fmla="*/ 539155 w 1079500"/>
              <a:gd name="connsiteY2" fmla="*/ 613161 h 809625"/>
              <a:gd name="connsiteX3" fmla="*/ 749807 w 1079500"/>
              <a:gd name="connsiteY3" fmla="*/ 402432 h 809625"/>
              <a:gd name="connsiteX4" fmla="*/ 539155 w 1079500"/>
              <a:gd name="connsiteY4" fmla="*/ 191702 h 809625"/>
              <a:gd name="connsiteX5" fmla="*/ 498689 w 1079500"/>
              <a:gd name="connsiteY5" fmla="*/ 0 h 809625"/>
              <a:gd name="connsiteX6" fmla="*/ 579622 w 1079500"/>
              <a:gd name="connsiteY6" fmla="*/ 0 h 809625"/>
              <a:gd name="connsiteX7" fmla="*/ 579622 w 1079500"/>
              <a:gd name="connsiteY7" fmla="*/ 108856 h 809625"/>
              <a:gd name="connsiteX8" fmla="*/ 599124 w 1079500"/>
              <a:gd name="connsiteY8" fmla="*/ 110822 h 809625"/>
              <a:gd name="connsiteX9" fmla="*/ 693448 w 1079500"/>
              <a:gd name="connsiteY9" fmla="*/ 147866 h 809625"/>
              <a:gd name="connsiteX10" fmla="*/ 717515 w 1079500"/>
              <a:gd name="connsiteY10" fmla="*/ 168710 h 809625"/>
              <a:gd name="connsiteX11" fmla="*/ 797020 w 1079500"/>
              <a:gd name="connsiteY11" fmla="*/ 89205 h 809625"/>
              <a:gd name="connsiteX12" fmla="*/ 854269 w 1079500"/>
              <a:gd name="connsiteY12" fmla="*/ 146455 h 809625"/>
              <a:gd name="connsiteX13" fmla="*/ 776483 w 1079500"/>
              <a:gd name="connsiteY13" fmla="*/ 224241 h 809625"/>
              <a:gd name="connsiteX14" fmla="*/ 797283 w 1079500"/>
              <a:gd name="connsiteY14" fmla="*/ 254267 h 809625"/>
              <a:gd name="connsiteX15" fmla="*/ 826397 w 1079500"/>
              <a:gd name="connsiteY15" fmla="*/ 324482 h 809625"/>
              <a:gd name="connsiteX16" fmla="*/ 833554 w 1079500"/>
              <a:gd name="connsiteY16" fmla="*/ 378619 h 809625"/>
              <a:gd name="connsiteX17" fmla="*/ 998567 w 1079500"/>
              <a:gd name="connsiteY17" fmla="*/ 378619 h 809625"/>
              <a:gd name="connsiteX18" fmla="*/ 998567 w 1079500"/>
              <a:gd name="connsiteY18" fmla="*/ 27384 h 809625"/>
              <a:gd name="connsiteX19" fmla="*/ 1079500 w 1079500"/>
              <a:gd name="connsiteY19" fmla="*/ 27384 h 809625"/>
              <a:gd name="connsiteX20" fmla="*/ 1079500 w 1079500"/>
              <a:gd name="connsiteY20" fmla="*/ 459581 h 809625"/>
              <a:gd name="connsiteX21" fmla="*/ 830852 w 1079500"/>
              <a:gd name="connsiteY21" fmla="*/ 459581 h 809625"/>
              <a:gd name="connsiteX22" fmla="*/ 818648 w 1079500"/>
              <a:gd name="connsiteY22" fmla="*/ 504779 h 809625"/>
              <a:gd name="connsiteX23" fmla="*/ 768760 w 1079500"/>
              <a:gd name="connsiteY23" fmla="*/ 591772 h 809625"/>
              <a:gd name="connsiteX24" fmla="*/ 767291 w 1079500"/>
              <a:gd name="connsiteY24" fmla="*/ 593045 h 809625"/>
              <a:gd name="connsiteX25" fmla="*/ 845948 w 1079500"/>
              <a:gd name="connsiteY25" fmla="*/ 671702 h 809625"/>
              <a:gd name="connsiteX26" fmla="*/ 788720 w 1079500"/>
              <a:gd name="connsiteY26" fmla="*/ 728930 h 809625"/>
              <a:gd name="connsiteX27" fmla="*/ 705955 w 1079500"/>
              <a:gd name="connsiteY27" fmla="*/ 646165 h 809625"/>
              <a:gd name="connsiteX28" fmla="*/ 693448 w 1079500"/>
              <a:gd name="connsiteY28" fmla="*/ 656997 h 809625"/>
              <a:gd name="connsiteX29" fmla="*/ 599124 w 1079500"/>
              <a:gd name="connsiteY29" fmla="*/ 694041 h 809625"/>
              <a:gd name="connsiteX30" fmla="*/ 579622 w 1079500"/>
              <a:gd name="connsiteY30" fmla="*/ 696008 h 809625"/>
              <a:gd name="connsiteX31" fmla="*/ 579622 w 1079500"/>
              <a:gd name="connsiteY31" fmla="*/ 809625 h 809625"/>
              <a:gd name="connsiteX32" fmla="*/ 498689 w 1079500"/>
              <a:gd name="connsiteY32" fmla="*/ 809625 h 809625"/>
              <a:gd name="connsiteX33" fmla="*/ 498689 w 1079500"/>
              <a:gd name="connsiteY33" fmla="*/ 696008 h 809625"/>
              <a:gd name="connsiteX34" fmla="*/ 479186 w 1079500"/>
              <a:gd name="connsiteY34" fmla="*/ 694041 h 809625"/>
              <a:gd name="connsiteX35" fmla="*/ 384862 w 1079500"/>
              <a:gd name="connsiteY35" fmla="*/ 656997 h 809625"/>
              <a:gd name="connsiteX36" fmla="*/ 362817 w 1079500"/>
              <a:gd name="connsiteY36" fmla="*/ 637905 h 809625"/>
              <a:gd name="connsiteX37" fmla="*/ 281987 w 1079500"/>
              <a:gd name="connsiteY37" fmla="*/ 718735 h 809625"/>
              <a:gd name="connsiteX38" fmla="*/ 224738 w 1079500"/>
              <a:gd name="connsiteY38" fmla="*/ 661486 h 809625"/>
              <a:gd name="connsiteX39" fmla="*/ 303371 w 1079500"/>
              <a:gd name="connsiteY39" fmla="*/ 582852 h 809625"/>
              <a:gd name="connsiteX40" fmla="*/ 281027 w 1079500"/>
              <a:gd name="connsiteY40" fmla="*/ 550596 h 809625"/>
              <a:gd name="connsiteX41" fmla="*/ 251913 w 1079500"/>
              <a:gd name="connsiteY41" fmla="*/ 480381 h 809625"/>
              <a:gd name="connsiteX42" fmla="*/ 249006 w 1079500"/>
              <a:gd name="connsiteY42" fmla="*/ 458391 h 809625"/>
              <a:gd name="connsiteX43" fmla="*/ 80933 w 1079500"/>
              <a:gd name="connsiteY43" fmla="*/ 458391 h 809625"/>
              <a:gd name="connsiteX44" fmla="*/ 80933 w 1079500"/>
              <a:gd name="connsiteY44" fmla="*/ 809625 h 809625"/>
              <a:gd name="connsiteX45" fmla="*/ 0 w 1079500"/>
              <a:gd name="connsiteY45" fmla="*/ 809625 h 809625"/>
              <a:gd name="connsiteX46" fmla="*/ 0 w 1079500"/>
              <a:gd name="connsiteY46" fmla="*/ 377428 h 809625"/>
              <a:gd name="connsiteX47" fmla="*/ 245386 w 1079500"/>
              <a:gd name="connsiteY47" fmla="*/ 377428 h 809625"/>
              <a:gd name="connsiteX48" fmla="*/ 254984 w 1079500"/>
              <a:gd name="connsiteY48" fmla="*/ 313914 h 809625"/>
              <a:gd name="connsiteX49" fmla="*/ 292422 w 1079500"/>
              <a:gd name="connsiteY49" fmla="*/ 236005 h 809625"/>
              <a:gd name="connsiteX50" fmla="*/ 293947 w 1079500"/>
              <a:gd name="connsiteY50" fmla="*/ 234156 h 809625"/>
              <a:gd name="connsiteX51" fmla="*/ 216229 w 1079500"/>
              <a:gd name="connsiteY51" fmla="*/ 156438 h 809625"/>
              <a:gd name="connsiteX52" fmla="*/ 273457 w 1079500"/>
              <a:gd name="connsiteY52" fmla="*/ 99210 h 809625"/>
              <a:gd name="connsiteX53" fmla="*/ 349268 w 1079500"/>
              <a:gd name="connsiteY53" fmla="*/ 175021 h 809625"/>
              <a:gd name="connsiteX54" fmla="*/ 372790 w 1079500"/>
              <a:gd name="connsiteY54" fmla="*/ 155608 h 809625"/>
              <a:gd name="connsiteX55" fmla="*/ 479186 w 1079500"/>
              <a:gd name="connsiteY55" fmla="*/ 110822 h 809625"/>
              <a:gd name="connsiteX56" fmla="*/ 498689 w 1079500"/>
              <a:gd name="connsiteY56" fmla="*/ 108855 h 809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079500" h="809625">
                <a:moveTo>
                  <a:pt x="539155" y="191702"/>
                </a:moveTo>
                <a:cubicBezTo>
                  <a:pt x="422808" y="191702"/>
                  <a:pt x="328502" y="286042"/>
                  <a:pt x="328502" y="402432"/>
                </a:cubicBezTo>
                <a:cubicBezTo>
                  <a:pt x="328502" y="518821"/>
                  <a:pt x="422808" y="613161"/>
                  <a:pt x="539155" y="613161"/>
                </a:cubicBezTo>
                <a:cubicBezTo>
                  <a:pt x="655502" y="613161"/>
                  <a:pt x="749807" y="518821"/>
                  <a:pt x="749807" y="402432"/>
                </a:cubicBezTo>
                <a:cubicBezTo>
                  <a:pt x="749807" y="286042"/>
                  <a:pt x="655502" y="191702"/>
                  <a:pt x="539155" y="191702"/>
                </a:cubicBezTo>
                <a:close/>
                <a:moveTo>
                  <a:pt x="498689" y="0"/>
                </a:moveTo>
                <a:lnTo>
                  <a:pt x="579622" y="0"/>
                </a:lnTo>
                <a:lnTo>
                  <a:pt x="579622" y="108856"/>
                </a:lnTo>
                <a:lnTo>
                  <a:pt x="599124" y="110822"/>
                </a:lnTo>
                <a:cubicBezTo>
                  <a:pt x="633022" y="117761"/>
                  <a:pt x="664819" y="130465"/>
                  <a:pt x="693448" y="147866"/>
                </a:cubicBezTo>
                <a:lnTo>
                  <a:pt x="717515" y="168710"/>
                </a:lnTo>
                <a:lnTo>
                  <a:pt x="797020" y="89205"/>
                </a:lnTo>
                <a:lnTo>
                  <a:pt x="854269" y="146455"/>
                </a:lnTo>
                <a:lnTo>
                  <a:pt x="776483" y="224241"/>
                </a:lnTo>
                <a:lnTo>
                  <a:pt x="797283" y="254267"/>
                </a:lnTo>
                <a:cubicBezTo>
                  <a:pt x="809822" y="276082"/>
                  <a:pt x="819676" y="299637"/>
                  <a:pt x="826397" y="324482"/>
                </a:cubicBezTo>
                <a:lnTo>
                  <a:pt x="833554" y="378619"/>
                </a:lnTo>
                <a:lnTo>
                  <a:pt x="998567" y="378619"/>
                </a:lnTo>
                <a:lnTo>
                  <a:pt x="998567" y="27384"/>
                </a:lnTo>
                <a:lnTo>
                  <a:pt x="1079500" y="27384"/>
                </a:lnTo>
                <a:lnTo>
                  <a:pt x="1079500" y="459581"/>
                </a:lnTo>
                <a:lnTo>
                  <a:pt x="830852" y="459581"/>
                </a:lnTo>
                <a:lnTo>
                  <a:pt x="818648" y="504779"/>
                </a:lnTo>
                <a:cubicBezTo>
                  <a:pt x="806968" y="536693"/>
                  <a:pt x="789983" y="566047"/>
                  <a:pt x="768760" y="591772"/>
                </a:cubicBezTo>
                <a:lnTo>
                  <a:pt x="767291" y="593045"/>
                </a:lnTo>
                <a:lnTo>
                  <a:pt x="845948" y="671702"/>
                </a:lnTo>
                <a:lnTo>
                  <a:pt x="788720" y="728930"/>
                </a:lnTo>
                <a:lnTo>
                  <a:pt x="705955" y="646165"/>
                </a:lnTo>
                <a:lnTo>
                  <a:pt x="693448" y="656997"/>
                </a:lnTo>
                <a:cubicBezTo>
                  <a:pt x="664819" y="674398"/>
                  <a:pt x="633022" y="687103"/>
                  <a:pt x="599124" y="694041"/>
                </a:cubicBezTo>
                <a:lnTo>
                  <a:pt x="579622" y="696008"/>
                </a:lnTo>
                <a:lnTo>
                  <a:pt x="579622" y="809625"/>
                </a:lnTo>
                <a:lnTo>
                  <a:pt x="498689" y="809625"/>
                </a:lnTo>
                <a:lnTo>
                  <a:pt x="498689" y="696008"/>
                </a:lnTo>
                <a:lnTo>
                  <a:pt x="479186" y="694041"/>
                </a:lnTo>
                <a:cubicBezTo>
                  <a:pt x="445288" y="687103"/>
                  <a:pt x="413491" y="674398"/>
                  <a:pt x="384862" y="656997"/>
                </a:cubicBezTo>
                <a:lnTo>
                  <a:pt x="362817" y="637905"/>
                </a:lnTo>
                <a:lnTo>
                  <a:pt x="281987" y="718735"/>
                </a:lnTo>
                <a:lnTo>
                  <a:pt x="224738" y="661486"/>
                </a:lnTo>
                <a:lnTo>
                  <a:pt x="303371" y="582852"/>
                </a:lnTo>
                <a:lnTo>
                  <a:pt x="281027" y="550596"/>
                </a:lnTo>
                <a:cubicBezTo>
                  <a:pt x="268489" y="528781"/>
                  <a:pt x="258634" y="505226"/>
                  <a:pt x="251913" y="480381"/>
                </a:cubicBezTo>
                <a:lnTo>
                  <a:pt x="249006" y="458391"/>
                </a:lnTo>
                <a:lnTo>
                  <a:pt x="80933" y="458391"/>
                </a:lnTo>
                <a:lnTo>
                  <a:pt x="80933" y="809625"/>
                </a:lnTo>
                <a:lnTo>
                  <a:pt x="0" y="809625"/>
                </a:lnTo>
                <a:lnTo>
                  <a:pt x="0" y="377428"/>
                </a:lnTo>
                <a:lnTo>
                  <a:pt x="245386" y="377428"/>
                </a:lnTo>
                <a:lnTo>
                  <a:pt x="254984" y="313914"/>
                </a:lnTo>
                <a:cubicBezTo>
                  <a:pt x="263678" y="285952"/>
                  <a:pt x="276381" y="259758"/>
                  <a:pt x="292422" y="236005"/>
                </a:cubicBezTo>
                <a:lnTo>
                  <a:pt x="293947" y="234156"/>
                </a:lnTo>
                <a:lnTo>
                  <a:pt x="216229" y="156438"/>
                </a:lnTo>
                <a:lnTo>
                  <a:pt x="273457" y="99210"/>
                </a:lnTo>
                <a:lnTo>
                  <a:pt x="349268" y="175021"/>
                </a:lnTo>
                <a:lnTo>
                  <a:pt x="372790" y="155608"/>
                </a:lnTo>
                <a:cubicBezTo>
                  <a:pt x="404449" y="134212"/>
                  <a:pt x="440446" y="118752"/>
                  <a:pt x="479186" y="110822"/>
                </a:cubicBezTo>
                <a:lnTo>
                  <a:pt x="498689" y="108855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080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Microsoft Office PowerPoint</Application>
  <PresentationFormat>ワイド画面</PresentationFormat>
  <Paragraphs>241</Paragraphs>
  <Slides>62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62</vt:i4>
      </vt:variant>
    </vt:vector>
  </HeadingPairs>
  <TitlesOfParts>
    <vt:vector size="6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anm025_地図記号クイズ</dc:title>
  <dc:subject>anm025_地図記号クイズ</dc:subject>
  <dc:creator>でじけろお</dc:creator>
  <cp:lastModifiedBy/>
  <cp:revision>1</cp:revision>
  <dcterms:created xsi:type="dcterms:W3CDTF">2017-10-06T02:08:43Z</dcterms:created>
  <dcterms:modified xsi:type="dcterms:W3CDTF">2022-02-19T12:29:22Z</dcterms:modified>
  <cp:category/>
  <cp:version>1</cp:version>
</cp:coreProperties>
</file>